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5"/>
    <p:sldMasterId id="21474836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y="5143500" cx="9144000"/>
  <p:notesSz cx="6858000" cy="9144000"/>
  <p:embeddedFontLst>
    <p:embeddedFont>
      <p:font typeface="Proxima Nova"/>
      <p:regular r:id="rId58"/>
      <p:bold r:id="rId59"/>
      <p:italic r:id="rId60"/>
      <p:boldItalic r:id="rId61"/>
    </p:embeddedFont>
    <p:embeddedFont>
      <p:font typeface="Roboto Medium"/>
      <p:regular r:id="rId62"/>
      <p:bold r:id="rId63"/>
      <p:italic r:id="rId64"/>
      <p:boldItalic r:id="rId65"/>
    </p:embeddedFont>
    <p:embeddedFont>
      <p:font typeface="Amatic SC"/>
      <p:regular r:id="rId66"/>
      <p:bold r:id="rId67"/>
    </p:embeddedFont>
    <p:embeddedFont>
      <p:font typeface="Anaheim"/>
      <p:regular r:id="rId68"/>
      <p:bold r:id="rId69"/>
    </p:embeddedFont>
    <p:embeddedFont>
      <p:font typeface="Proxima Nova Semibold"/>
      <p:regular r:id="rId70"/>
      <p:bold r:id="rId71"/>
      <p:boldItalic r:id="rId72"/>
    </p:embeddedFont>
    <p:embeddedFont>
      <p:font typeface="Lexend"/>
      <p:regular r:id="rId73"/>
      <p:bold r:id="rId74"/>
    </p:embeddedFont>
    <p:embeddedFont>
      <p:font typeface="Manjari"/>
      <p:regular r:id="rId75"/>
      <p:bold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1BF9ED-3D8D-4ACE-AD50-38159D2B6216}">
  <a:tblStyle styleId="{EF1BF9ED-3D8D-4ACE-AD50-38159D2B621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Lexend-regular.fntdata"/><Relationship Id="rId72" Type="http://schemas.openxmlformats.org/officeDocument/2006/relationships/font" Target="fonts/ProximaNovaSemibold-boldItalic.fntdata"/><Relationship Id="rId31" Type="http://schemas.openxmlformats.org/officeDocument/2006/relationships/slide" Target="slides/slide24.xml"/><Relationship Id="rId75" Type="http://schemas.openxmlformats.org/officeDocument/2006/relationships/font" Target="fonts/Manjari-regular.fntdata"/><Relationship Id="rId30" Type="http://schemas.openxmlformats.org/officeDocument/2006/relationships/slide" Target="slides/slide23.xml"/><Relationship Id="rId74" Type="http://schemas.openxmlformats.org/officeDocument/2006/relationships/font" Target="fonts/Lexend-bold.fntdata"/><Relationship Id="rId33" Type="http://schemas.openxmlformats.org/officeDocument/2006/relationships/slide" Target="slides/slide26.xml"/><Relationship Id="rId32" Type="http://schemas.openxmlformats.org/officeDocument/2006/relationships/slide" Target="slides/slide25.xml"/><Relationship Id="rId76" Type="http://schemas.openxmlformats.org/officeDocument/2006/relationships/font" Target="fonts/Manjari-bold.fntdata"/><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ProximaNovaSemibold-bold.fntdata"/><Relationship Id="rId70" Type="http://schemas.openxmlformats.org/officeDocument/2006/relationships/font" Target="fonts/ProximaNovaSemibold-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Medium-regular.fntdata"/><Relationship Id="rId61" Type="http://schemas.openxmlformats.org/officeDocument/2006/relationships/font" Target="fonts/ProximaNova-boldItalic.fntdata"/><Relationship Id="rId20" Type="http://schemas.openxmlformats.org/officeDocument/2006/relationships/slide" Target="slides/slide13.xml"/><Relationship Id="rId64" Type="http://schemas.openxmlformats.org/officeDocument/2006/relationships/font" Target="fonts/RobotoMedium-italic.fntdata"/><Relationship Id="rId63" Type="http://schemas.openxmlformats.org/officeDocument/2006/relationships/font" Target="fonts/RobotoMedium-bold.fntdata"/><Relationship Id="rId22" Type="http://schemas.openxmlformats.org/officeDocument/2006/relationships/slide" Target="slides/slide15.xml"/><Relationship Id="rId66" Type="http://schemas.openxmlformats.org/officeDocument/2006/relationships/font" Target="fonts/AmaticSC-regular.fntdata"/><Relationship Id="rId21" Type="http://schemas.openxmlformats.org/officeDocument/2006/relationships/slide" Target="slides/slide14.xml"/><Relationship Id="rId65" Type="http://schemas.openxmlformats.org/officeDocument/2006/relationships/font" Target="fonts/RobotoMedium-boldItalic.fntdata"/><Relationship Id="rId24" Type="http://schemas.openxmlformats.org/officeDocument/2006/relationships/slide" Target="slides/slide17.xml"/><Relationship Id="rId68" Type="http://schemas.openxmlformats.org/officeDocument/2006/relationships/font" Target="fonts/Anaheim-regular.fntdata"/><Relationship Id="rId23" Type="http://schemas.openxmlformats.org/officeDocument/2006/relationships/slide" Target="slides/slide16.xml"/><Relationship Id="rId67" Type="http://schemas.openxmlformats.org/officeDocument/2006/relationships/font" Target="fonts/AmaticSC-bold.fntdata"/><Relationship Id="rId60" Type="http://schemas.openxmlformats.org/officeDocument/2006/relationships/font" Target="fonts/ProximaNova-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Anaheim-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ProximaNova-bold.fntdata"/><Relationship Id="rId14" Type="http://schemas.openxmlformats.org/officeDocument/2006/relationships/slide" Target="slides/slide7.xml"/><Relationship Id="rId58" Type="http://schemas.openxmlformats.org/officeDocument/2006/relationships/font" Target="fonts/ProximaNova-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d1bf8d60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d1bf8d60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gd1bf8d60a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d1bf8d60a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gd1bf8d60a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4" name="Google Shape;2054;gd1bf8d60a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0" name="Shape 2090"/>
        <p:cNvGrpSpPr/>
        <p:nvPr/>
      </p:nvGrpSpPr>
      <p:grpSpPr>
        <a:xfrm>
          <a:off x="0" y="0"/>
          <a:ext cx="0" cy="0"/>
          <a:chOff x="0" y="0"/>
          <a:chExt cx="0" cy="0"/>
        </a:xfrm>
      </p:grpSpPr>
      <p:sp>
        <p:nvSpPr>
          <p:cNvPr id="2091" name="Google Shape;2091;gd1bf8d60a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2" name="Google Shape;2092;gd1bf8d60a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20f41e19245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20f41e1924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3" name="Shape 2103"/>
        <p:cNvGrpSpPr/>
        <p:nvPr/>
      </p:nvGrpSpPr>
      <p:grpSpPr>
        <a:xfrm>
          <a:off x="0" y="0"/>
          <a:ext cx="0" cy="0"/>
          <a:chOff x="0" y="0"/>
          <a:chExt cx="0" cy="0"/>
        </a:xfrm>
      </p:grpSpPr>
      <p:sp>
        <p:nvSpPr>
          <p:cNvPr id="2104" name="Google Shape;2104;g20f41e1924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5" name="Google Shape;2105;g20f41e1924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g20f41e19245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0" name="Google Shape;2130;g20f41e19245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g20f41e19245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1" name="Google Shape;2161;g20f41e19245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3" name="Shape 2233"/>
        <p:cNvGrpSpPr/>
        <p:nvPr/>
      </p:nvGrpSpPr>
      <p:grpSpPr>
        <a:xfrm>
          <a:off x="0" y="0"/>
          <a:ext cx="0" cy="0"/>
          <a:chOff x="0" y="0"/>
          <a:chExt cx="0" cy="0"/>
        </a:xfrm>
      </p:grpSpPr>
      <p:sp>
        <p:nvSpPr>
          <p:cNvPr id="2234" name="Google Shape;2234;gd1bf8d60a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5" name="Google Shape;2235;gd1bf8d60a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gd1bf8d60a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d1bf8d60a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gd1bf8d60a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4" name="Google Shape;2264;gd1bf8d60a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d1bf8d60a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d1bf8d60a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gd1bf8d60a4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5" name="Google Shape;2285;gd1bf8d60a4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2" name="Shape 2302"/>
        <p:cNvGrpSpPr/>
        <p:nvPr/>
      </p:nvGrpSpPr>
      <p:grpSpPr>
        <a:xfrm>
          <a:off x="0" y="0"/>
          <a:ext cx="0" cy="0"/>
          <a:chOff x="0" y="0"/>
          <a:chExt cx="0" cy="0"/>
        </a:xfrm>
      </p:grpSpPr>
      <p:sp>
        <p:nvSpPr>
          <p:cNvPr id="2303" name="Google Shape;2303;gd1bf8d60a4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4" name="Google Shape;2304;gd1bf8d60a4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4" name="Shape 2324"/>
        <p:cNvGrpSpPr/>
        <p:nvPr/>
      </p:nvGrpSpPr>
      <p:grpSpPr>
        <a:xfrm>
          <a:off x="0" y="0"/>
          <a:ext cx="0" cy="0"/>
          <a:chOff x="0" y="0"/>
          <a:chExt cx="0" cy="0"/>
        </a:xfrm>
      </p:grpSpPr>
      <p:sp>
        <p:nvSpPr>
          <p:cNvPr id="2325" name="Google Shape;2325;gd1bf8d60a4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6" name="Google Shape;2326;gd1bf8d60a4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0" name="Shape 2330"/>
        <p:cNvGrpSpPr/>
        <p:nvPr/>
      </p:nvGrpSpPr>
      <p:grpSpPr>
        <a:xfrm>
          <a:off x="0" y="0"/>
          <a:ext cx="0" cy="0"/>
          <a:chOff x="0" y="0"/>
          <a:chExt cx="0" cy="0"/>
        </a:xfrm>
      </p:grpSpPr>
      <p:sp>
        <p:nvSpPr>
          <p:cNvPr id="2331" name="Google Shape;2331;gd1bf8d60a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2" name="Google Shape;2332;gd1bf8d60a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0" name="Shape 2360"/>
        <p:cNvGrpSpPr/>
        <p:nvPr/>
      </p:nvGrpSpPr>
      <p:grpSpPr>
        <a:xfrm>
          <a:off x="0" y="0"/>
          <a:ext cx="0" cy="0"/>
          <a:chOff x="0" y="0"/>
          <a:chExt cx="0" cy="0"/>
        </a:xfrm>
      </p:grpSpPr>
      <p:sp>
        <p:nvSpPr>
          <p:cNvPr id="2361" name="Google Shape;2361;gd1bf8d60a4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2" name="Google Shape;2362;gd1bf8d60a4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9" name="Shape 2369"/>
        <p:cNvGrpSpPr/>
        <p:nvPr/>
      </p:nvGrpSpPr>
      <p:grpSpPr>
        <a:xfrm>
          <a:off x="0" y="0"/>
          <a:ext cx="0" cy="0"/>
          <a:chOff x="0" y="0"/>
          <a:chExt cx="0" cy="0"/>
        </a:xfrm>
      </p:grpSpPr>
      <p:sp>
        <p:nvSpPr>
          <p:cNvPr id="2370" name="Google Shape;2370;gd1bf8d60a4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1" name="Google Shape;2371;gd1bf8d60a4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5" name="Shape 2385"/>
        <p:cNvGrpSpPr/>
        <p:nvPr/>
      </p:nvGrpSpPr>
      <p:grpSpPr>
        <a:xfrm>
          <a:off x="0" y="0"/>
          <a:ext cx="0" cy="0"/>
          <a:chOff x="0" y="0"/>
          <a:chExt cx="0" cy="0"/>
        </a:xfrm>
      </p:grpSpPr>
      <p:sp>
        <p:nvSpPr>
          <p:cNvPr id="2386" name="Google Shape;2386;gd1bf8d60a4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7" name="Google Shape;2387;gd1bf8d60a4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g20f41e19245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7" name="Google Shape;2407;g20f41e19245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g20f41e19245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20f41e19245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g20f41e19245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20f41e19245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d1bf8d60a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9" name="Google Shape;1899;gd1bf8d60a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2" name="Shape 2502"/>
        <p:cNvGrpSpPr/>
        <p:nvPr/>
      </p:nvGrpSpPr>
      <p:grpSpPr>
        <a:xfrm>
          <a:off x="0" y="0"/>
          <a:ext cx="0" cy="0"/>
          <a:chOff x="0" y="0"/>
          <a:chExt cx="0" cy="0"/>
        </a:xfrm>
      </p:grpSpPr>
      <p:sp>
        <p:nvSpPr>
          <p:cNvPr id="2503" name="Google Shape;2503;gd1bf8d60a4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4" name="Google Shape;2504;gd1bf8d60a4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0" name="Shape 2540"/>
        <p:cNvGrpSpPr/>
        <p:nvPr/>
      </p:nvGrpSpPr>
      <p:grpSpPr>
        <a:xfrm>
          <a:off x="0" y="0"/>
          <a:ext cx="0" cy="0"/>
          <a:chOff x="0" y="0"/>
          <a:chExt cx="0" cy="0"/>
        </a:xfrm>
      </p:grpSpPr>
      <p:sp>
        <p:nvSpPr>
          <p:cNvPr id="2541" name="Google Shape;2541;g2a7b2a9b0f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2" name="Google Shape;2542;g2a7b2a9b0f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2" name="Shape 2622"/>
        <p:cNvGrpSpPr/>
        <p:nvPr/>
      </p:nvGrpSpPr>
      <p:grpSpPr>
        <a:xfrm>
          <a:off x="0" y="0"/>
          <a:ext cx="0" cy="0"/>
          <a:chOff x="0" y="0"/>
          <a:chExt cx="0" cy="0"/>
        </a:xfrm>
      </p:grpSpPr>
      <p:sp>
        <p:nvSpPr>
          <p:cNvPr id="2623" name="Google Shape;2623;g2a7b2a9b0f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4" name="Google Shape;2624;g2a7b2a9b0f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g2a7b95b62e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0" name="Google Shape;2630;g2a7b95b62e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4" name="Shape 2634"/>
        <p:cNvGrpSpPr/>
        <p:nvPr/>
      </p:nvGrpSpPr>
      <p:grpSpPr>
        <a:xfrm>
          <a:off x="0" y="0"/>
          <a:ext cx="0" cy="0"/>
          <a:chOff x="0" y="0"/>
          <a:chExt cx="0" cy="0"/>
        </a:xfrm>
      </p:grpSpPr>
      <p:sp>
        <p:nvSpPr>
          <p:cNvPr id="2635" name="Google Shape;2635;g2a7b95b62ec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6" name="Google Shape;2636;g2a7b95b62ec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0" name="Shape 2640"/>
        <p:cNvGrpSpPr/>
        <p:nvPr/>
      </p:nvGrpSpPr>
      <p:grpSpPr>
        <a:xfrm>
          <a:off x="0" y="0"/>
          <a:ext cx="0" cy="0"/>
          <a:chOff x="0" y="0"/>
          <a:chExt cx="0" cy="0"/>
        </a:xfrm>
      </p:grpSpPr>
      <p:sp>
        <p:nvSpPr>
          <p:cNvPr id="2641" name="Google Shape;2641;g2a7b95b62ec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2" name="Google Shape;2642;g2a7b95b62ec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8" name="Shape 2658"/>
        <p:cNvGrpSpPr/>
        <p:nvPr/>
      </p:nvGrpSpPr>
      <p:grpSpPr>
        <a:xfrm>
          <a:off x="0" y="0"/>
          <a:ext cx="0" cy="0"/>
          <a:chOff x="0" y="0"/>
          <a:chExt cx="0" cy="0"/>
        </a:xfrm>
      </p:grpSpPr>
      <p:sp>
        <p:nvSpPr>
          <p:cNvPr id="2659" name="Google Shape;2659;g2a7b95b62ec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0" name="Google Shape;2660;g2a7b95b62ec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4" name="Shape 2674"/>
        <p:cNvGrpSpPr/>
        <p:nvPr/>
      </p:nvGrpSpPr>
      <p:grpSpPr>
        <a:xfrm>
          <a:off x="0" y="0"/>
          <a:ext cx="0" cy="0"/>
          <a:chOff x="0" y="0"/>
          <a:chExt cx="0" cy="0"/>
        </a:xfrm>
      </p:grpSpPr>
      <p:sp>
        <p:nvSpPr>
          <p:cNvPr id="2675" name="Google Shape;2675;g2a7b95b62ec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6" name="Google Shape;2676;g2a7b95b62ec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3" name="Shape 3013"/>
        <p:cNvGrpSpPr/>
        <p:nvPr/>
      </p:nvGrpSpPr>
      <p:grpSpPr>
        <a:xfrm>
          <a:off x="0" y="0"/>
          <a:ext cx="0" cy="0"/>
          <a:chOff x="0" y="0"/>
          <a:chExt cx="0" cy="0"/>
        </a:xfrm>
      </p:grpSpPr>
      <p:sp>
        <p:nvSpPr>
          <p:cNvPr id="3014" name="Google Shape;3014;g2a7b95b62ec_2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5" name="Google Shape;3015;g2a7b95b62ec_2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4" name="Shape 5214"/>
        <p:cNvGrpSpPr/>
        <p:nvPr/>
      </p:nvGrpSpPr>
      <p:grpSpPr>
        <a:xfrm>
          <a:off x="0" y="0"/>
          <a:ext cx="0" cy="0"/>
          <a:chOff x="0" y="0"/>
          <a:chExt cx="0" cy="0"/>
        </a:xfrm>
      </p:grpSpPr>
      <p:sp>
        <p:nvSpPr>
          <p:cNvPr id="5215" name="Google Shape;5215;g2a7b95b62ec_2_2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6" name="Google Shape;5216;g2a7b95b62ec_2_2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g20f41e192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6" name="Google Shape;1916;g20f41e192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3" name="Shape 5633"/>
        <p:cNvGrpSpPr/>
        <p:nvPr/>
      </p:nvGrpSpPr>
      <p:grpSpPr>
        <a:xfrm>
          <a:off x="0" y="0"/>
          <a:ext cx="0" cy="0"/>
          <a:chOff x="0" y="0"/>
          <a:chExt cx="0" cy="0"/>
        </a:xfrm>
      </p:grpSpPr>
      <p:sp>
        <p:nvSpPr>
          <p:cNvPr id="5634" name="Google Shape;5634;g2a7b95b62ec_2_3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5" name="Google Shape;5635;g2a7b95b62ec_2_3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3" name="Shape 5803"/>
        <p:cNvGrpSpPr/>
        <p:nvPr/>
      </p:nvGrpSpPr>
      <p:grpSpPr>
        <a:xfrm>
          <a:off x="0" y="0"/>
          <a:ext cx="0" cy="0"/>
          <a:chOff x="0" y="0"/>
          <a:chExt cx="0" cy="0"/>
        </a:xfrm>
      </p:grpSpPr>
      <p:sp>
        <p:nvSpPr>
          <p:cNvPr id="5804" name="Google Shape;5804;g2a7b95b62ec_2_3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5" name="Google Shape;5805;g2a7b95b62ec_2_3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8" name="Shape 6208"/>
        <p:cNvGrpSpPr/>
        <p:nvPr/>
      </p:nvGrpSpPr>
      <p:grpSpPr>
        <a:xfrm>
          <a:off x="0" y="0"/>
          <a:ext cx="0" cy="0"/>
          <a:chOff x="0" y="0"/>
          <a:chExt cx="0" cy="0"/>
        </a:xfrm>
      </p:grpSpPr>
      <p:sp>
        <p:nvSpPr>
          <p:cNvPr id="6209" name="Google Shape;6209;g2a7b95b62ec_2_3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0" name="Google Shape;6210;g2a7b95b62ec_2_3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8" name="Shape 6588"/>
        <p:cNvGrpSpPr/>
        <p:nvPr/>
      </p:nvGrpSpPr>
      <p:grpSpPr>
        <a:xfrm>
          <a:off x="0" y="0"/>
          <a:ext cx="0" cy="0"/>
          <a:chOff x="0" y="0"/>
          <a:chExt cx="0" cy="0"/>
        </a:xfrm>
      </p:grpSpPr>
      <p:sp>
        <p:nvSpPr>
          <p:cNvPr id="6589" name="Google Shape;6589;g2a7b95b62ec_2_3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0" name="Google Shape;6590;g2a7b95b62ec_2_3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4" name="Shape 7014"/>
        <p:cNvGrpSpPr/>
        <p:nvPr/>
      </p:nvGrpSpPr>
      <p:grpSpPr>
        <a:xfrm>
          <a:off x="0" y="0"/>
          <a:ext cx="0" cy="0"/>
          <a:chOff x="0" y="0"/>
          <a:chExt cx="0" cy="0"/>
        </a:xfrm>
      </p:grpSpPr>
      <p:sp>
        <p:nvSpPr>
          <p:cNvPr id="7015" name="Google Shape;7015;g2a7b95b62ec_2_4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6" name="Google Shape;7016;g2a7b95b62ec_2_4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5" name="Shape 7375"/>
        <p:cNvGrpSpPr/>
        <p:nvPr/>
      </p:nvGrpSpPr>
      <p:grpSpPr>
        <a:xfrm>
          <a:off x="0" y="0"/>
          <a:ext cx="0" cy="0"/>
          <a:chOff x="0" y="0"/>
          <a:chExt cx="0" cy="0"/>
        </a:xfrm>
      </p:grpSpPr>
      <p:sp>
        <p:nvSpPr>
          <p:cNvPr id="7376" name="Google Shape;7376;g2a7b95b62ec_2_4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7" name="Google Shape;7377;g2a7b95b62ec_2_4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5" name="Shape 7885"/>
        <p:cNvGrpSpPr/>
        <p:nvPr/>
      </p:nvGrpSpPr>
      <p:grpSpPr>
        <a:xfrm>
          <a:off x="0" y="0"/>
          <a:ext cx="0" cy="0"/>
          <a:chOff x="0" y="0"/>
          <a:chExt cx="0" cy="0"/>
        </a:xfrm>
      </p:grpSpPr>
      <p:sp>
        <p:nvSpPr>
          <p:cNvPr id="7886" name="Google Shape;7886;g2a7b95b62ec_2_5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7" name="Google Shape;7887;g2a7b95b62ec_2_5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5" name="Shape 8505"/>
        <p:cNvGrpSpPr/>
        <p:nvPr/>
      </p:nvGrpSpPr>
      <p:grpSpPr>
        <a:xfrm>
          <a:off x="0" y="0"/>
          <a:ext cx="0" cy="0"/>
          <a:chOff x="0" y="0"/>
          <a:chExt cx="0" cy="0"/>
        </a:xfrm>
      </p:grpSpPr>
      <p:sp>
        <p:nvSpPr>
          <p:cNvPr id="8506" name="Google Shape;8506;g2a7b95b62ec_2_5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7" name="Google Shape;8507;g2a7b95b62ec_2_5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9" name="Shape 9099"/>
        <p:cNvGrpSpPr/>
        <p:nvPr/>
      </p:nvGrpSpPr>
      <p:grpSpPr>
        <a:xfrm>
          <a:off x="0" y="0"/>
          <a:ext cx="0" cy="0"/>
          <a:chOff x="0" y="0"/>
          <a:chExt cx="0" cy="0"/>
        </a:xfrm>
      </p:grpSpPr>
      <p:sp>
        <p:nvSpPr>
          <p:cNvPr id="9100" name="Google Shape;9100;g2a7b95b62ec_2_6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1" name="Google Shape;9101;g2a7b95b62ec_2_6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0" name="Shape 9420"/>
        <p:cNvGrpSpPr/>
        <p:nvPr/>
      </p:nvGrpSpPr>
      <p:grpSpPr>
        <a:xfrm>
          <a:off x="0" y="0"/>
          <a:ext cx="0" cy="0"/>
          <a:chOff x="0" y="0"/>
          <a:chExt cx="0" cy="0"/>
        </a:xfrm>
      </p:grpSpPr>
      <p:sp>
        <p:nvSpPr>
          <p:cNvPr id="9421" name="Google Shape;9421;g2a7b95b62ec_2_6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2" name="Google Shape;9422;g2a7b95b62ec_2_6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20f41e1924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20f41e1924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8" name="Shape 9728"/>
        <p:cNvGrpSpPr/>
        <p:nvPr/>
      </p:nvGrpSpPr>
      <p:grpSpPr>
        <a:xfrm>
          <a:off x="0" y="0"/>
          <a:ext cx="0" cy="0"/>
          <a:chOff x="0" y="0"/>
          <a:chExt cx="0" cy="0"/>
        </a:xfrm>
      </p:grpSpPr>
      <p:sp>
        <p:nvSpPr>
          <p:cNvPr id="9729" name="Google Shape;9729;g2a7b95b62ec_2_8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0" name="Google Shape;9730;g2a7b95b62ec_2_8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12fc2de9d9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12fc2de9d9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gd1bf8d60a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6" name="Google Shape;1976;gd1bf8d60a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d1bf8d60a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d1bf8d60a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gd1bf8d60a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d1bf8d60a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hyperlink" Target="https://slidesgo.com/fr/" TargetMode="External"/><Relationship Id="rId4" Type="http://schemas.openxmlformats.org/officeDocument/2006/relationships/hyperlink" Target="https://www.flaticon.com/fr/" TargetMode="External"/><Relationship Id="rId5" Type="http://schemas.openxmlformats.org/officeDocument/2006/relationships/hyperlink" Target="https://fr.freepik.com/"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901" l="0" r="990" t="0"/>
          <a:stretch/>
        </p:blipFill>
        <p:spPr>
          <a:xfrm>
            <a:off x="0" y="0"/>
            <a:ext cx="9144003" cy="5143500"/>
          </a:xfrm>
          <a:prstGeom prst="rect">
            <a:avLst/>
          </a:prstGeom>
          <a:noFill/>
          <a:ln>
            <a:noFill/>
          </a:ln>
        </p:spPr>
      </p:pic>
      <p:grpSp>
        <p:nvGrpSpPr>
          <p:cNvPr id="10" name="Google Shape;10;p2"/>
          <p:cNvGrpSpPr/>
          <p:nvPr/>
        </p:nvGrpSpPr>
        <p:grpSpPr>
          <a:xfrm>
            <a:off x="4718095" y="472054"/>
            <a:ext cx="101875" cy="134875"/>
            <a:chOff x="3928495" y="333391"/>
            <a:chExt cx="101875" cy="134875"/>
          </a:xfrm>
        </p:grpSpPr>
        <p:grpSp>
          <p:nvGrpSpPr>
            <p:cNvPr id="11" name="Google Shape;11;p2"/>
            <p:cNvGrpSpPr/>
            <p:nvPr/>
          </p:nvGrpSpPr>
          <p:grpSpPr>
            <a:xfrm>
              <a:off x="3928495" y="379241"/>
              <a:ext cx="44700" cy="42600"/>
              <a:chOff x="3928495" y="379241"/>
              <a:chExt cx="44700" cy="42600"/>
            </a:xfrm>
          </p:grpSpPr>
          <p:sp>
            <p:nvSpPr>
              <p:cNvPr id="12" name="Google Shape;12;p2"/>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2"/>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 name="Google Shape;14;p2"/>
            <p:cNvGrpSpPr/>
            <p:nvPr/>
          </p:nvGrpSpPr>
          <p:grpSpPr>
            <a:xfrm>
              <a:off x="3985670" y="425666"/>
              <a:ext cx="44700" cy="42600"/>
              <a:chOff x="3928495" y="379241"/>
              <a:chExt cx="44700" cy="42600"/>
            </a:xfrm>
          </p:grpSpPr>
          <p:sp>
            <p:nvSpPr>
              <p:cNvPr id="15" name="Google Shape;15;p2"/>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2"/>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 name="Google Shape;17;p2"/>
            <p:cNvGrpSpPr/>
            <p:nvPr/>
          </p:nvGrpSpPr>
          <p:grpSpPr>
            <a:xfrm>
              <a:off x="3985670" y="333391"/>
              <a:ext cx="44700" cy="42600"/>
              <a:chOff x="3928495" y="379241"/>
              <a:chExt cx="44700" cy="42600"/>
            </a:xfrm>
          </p:grpSpPr>
          <p:sp>
            <p:nvSpPr>
              <p:cNvPr id="18" name="Google Shape;18;p2"/>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2"/>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0" name="Google Shape;20;p2"/>
          <p:cNvGrpSpPr/>
          <p:nvPr/>
        </p:nvGrpSpPr>
        <p:grpSpPr>
          <a:xfrm>
            <a:off x="202343" y="-216228"/>
            <a:ext cx="8657567" cy="5537627"/>
            <a:chOff x="202343" y="-216228"/>
            <a:chExt cx="8657567" cy="5537627"/>
          </a:xfrm>
        </p:grpSpPr>
        <p:grpSp>
          <p:nvGrpSpPr>
            <p:cNvPr id="21" name="Google Shape;21;p2"/>
            <p:cNvGrpSpPr/>
            <p:nvPr/>
          </p:nvGrpSpPr>
          <p:grpSpPr>
            <a:xfrm>
              <a:off x="495055" y="4312458"/>
              <a:ext cx="2156910" cy="506908"/>
              <a:chOff x="4891825" y="3495059"/>
              <a:chExt cx="1351193" cy="317552"/>
            </a:xfrm>
          </p:grpSpPr>
          <p:sp>
            <p:nvSpPr>
              <p:cNvPr id="22" name="Google Shape;22;p2"/>
              <p:cNvSpPr/>
              <p:nvPr/>
            </p:nvSpPr>
            <p:spPr>
              <a:xfrm>
                <a:off x="6208918" y="3706050"/>
                <a:ext cx="34100" cy="31969"/>
              </a:xfrm>
              <a:custGeom>
                <a:rect b="b" l="l" r="r" t="t"/>
                <a:pathLst>
                  <a:path extrusionOk="0" h="15" w="15">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2"/>
              <p:cNvSpPr/>
              <p:nvPr/>
            </p:nvSpPr>
            <p:spPr>
              <a:xfrm>
                <a:off x="4891825" y="3584575"/>
                <a:ext cx="29825" cy="29825"/>
              </a:xfrm>
              <a:custGeom>
                <a:rect b="b" l="l" r="r" t="t"/>
                <a:pathLst>
                  <a:path extrusionOk="0" h="14" w="15">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2"/>
              <p:cNvSpPr/>
              <p:nvPr/>
            </p:nvSpPr>
            <p:spPr>
              <a:xfrm>
                <a:off x="4917389" y="3595227"/>
                <a:ext cx="1295792" cy="217384"/>
              </a:xfrm>
              <a:custGeom>
                <a:rect b="b" l="l" r="r" t="t"/>
                <a:pathLst>
                  <a:path extrusionOk="0" h="102" w="608">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2"/>
              <p:cNvSpPr/>
              <p:nvPr/>
            </p:nvSpPr>
            <p:spPr>
              <a:xfrm>
                <a:off x="5933990" y="3716706"/>
                <a:ext cx="31969" cy="34099"/>
              </a:xfrm>
              <a:custGeom>
                <a:rect b="b" l="l" r="r" t="t"/>
                <a:pathLst>
                  <a:path extrusionOk="0" h="15" w="14">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2"/>
              <p:cNvSpPr/>
              <p:nvPr/>
            </p:nvSpPr>
            <p:spPr>
              <a:xfrm>
                <a:off x="5286094" y="3495059"/>
                <a:ext cx="29837" cy="31969"/>
              </a:xfrm>
              <a:custGeom>
                <a:rect b="b" l="l" r="r" t="t"/>
                <a:pathLst>
                  <a:path extrusionOk="0" h="15" w="14">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2"/>
              <p:cNvSpPr/>
              <p:nvPr/>
            </p:nvSpPr>
            <p:spPr>
              <a:xfrm>
                <a:off x="5311668" y="3507847"/>
                <a:ext cx="632979" cy="219516"/>
              </a:xfrm>
              <a:custGeom>
                <a:rect b="b" l="l" r="r" t="t"/>
                <a:pathLst>
                  <a:path extrusionOk="0" h="103" w="297">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 name="Google Shape;28;p2"/>
            <p:cNvGrpSpPr/>
            <p:nvPr/>
          </p:nvGrpSpPr>
          <p:grpSpPr>
            <a:xfrm>
              <a:off x="8328721" y="-57203"/>
              <a:ext cx="204128" cy="1115878"/>
              <a:chOff x="6605329" y="191675"/>
              <a:chExt cx="127876" cy="699040"/>
            </a:xfrm>
          </p:grpSpPr>
          <p:sp>
            <p:nvSpPr>
              <p:cNvPr id="29" name="Google Shape;29;p2"/>
              <p:cNvSpPr/>
              <p:nvPr/>
            </p:nvSpPr>
            <p:spPr>
              <a:xfrm>
                <a:off x="6701235" y="858746"/>
                <a:ext cx="31969" cy="31969"/>
              </a:xfrm>
              <a:custGeom>
                <a:rect b="b" l="l" r="r" t="t"/>
                <a:pathLst>
                  <a:path extrusionOk="0" h="14" w="15">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 name="Google Shape;30;p2"/>
              <p:cNvSpPr/>
              <p:nvPr/>
            </p:nvSpPr>
            <p:spPr>
              <a:xfrm>
                <a:off x="6605329" y="191675"/>
                <a:ext cx="115087" cy="671334"/>
              </a:xfrm>
              <a:custGeom>
                <a:rect b="b" l="l" r="r" t="t"/>
                <a:pathLst>
                  <a:path extrusionOk="0" h="315" w="54">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 name="Google Shape;31;p2"/>
            <p:cNvGrpSpPr/>
            <p:nvPr/>
          </p:nvGrpSpPr>
          <p:grpSpPr>
            <a:xfrm>
              <a:off x="4148615" y="-158755"/>
              <a:ext cx="1493520" cy="615774"/>
              <a:chOff x="5301012" y="396272"/>
              <a:chExt cx="935614" cy="385751"/>
            </a:xfrm>
          </p:grpSpPr>
          <p:sp>
            <p:nvSpPr>
              <p:cNvPr id="32" name="Google Shape;32;p2"/>
              <p:cNvSpPr/>
              <p:nvPr/>
            </p:nvSpPr>
            <p:spPr>
              <a:xfrm>
                <a:off x="6202525" y="396272"/>
                <a:ext cx="34100" cy="34099"/>
              </a:xfrm>
              <a:custGeom>
                <a:rect b="b" l="l" r="r" t="t"/>
                <a:pathLst>
                  <a:path extrusionOk="0" h="15" w="15">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 name="Google Shape;33;p2"/>
              <p:cNvSpPr/>
              <p:nvPr/>
            </p:nvSpPr>
            <p:spPr>
              <a:xfrm>
                <a:off x="5301012" y="750054"/>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2"/>
              <p:cNvSpPr/>
              <p:nvPr/>
            </p:nvSpPr>
            <p:spPr>
              <a:xfrm>
                <a:off x="5322324" y="426109"/>
                <a:ext cx="903645" cy="336732"/>
              </a:xfrm>
              <a:custGeom>
                <a:rect b="b" l="l" r="r" t="t"/>
                <a:pathLst>
                  <a:path extrusionOk="0" h="158" w="424">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 name="Google Shape;35;p2"/>
            <p:cNvGrpSpPr/>
            <p:nvPr/>
          </p:nvGrpSpPr>
          <p:grpSpPr>
            <a:xfrm>
              <a:off x="983733" y="132957"/>
              <a:ext cx="1064856" cy="813093"/>
              <a:chOff x="3843246" y="357910"/>
              <a:chExt cx="667078" cy="509361"/>
            </a:xfrm>
          </p:grpSpPr>
          <p:sp>
            <p:nvSpPr>
              <p:cNvPr id="36" name="Google Shape;36;p2"/>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 name="Google Shape;37;p2"/>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 name="Google Shape;38;p2"/>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 name="Google Shape;39;p2"/>
            <p:cNvGrpSpPr/>
            <p:nvPr/>
          </p:nvGrpSpPr>
          <p:grpSpPr>
            <a:xfrm>
              <a:off x="202343" y="-216228"/>
              <a:ext cx="1337026" cy="826702"/>
              <a:chOff x="3421261" y="191675"/>
              <a:chExt cx="837578" cy="517886"/>
            </a:xfrm>
          </p:grpSpPr>
          <p:sp>
            <p:nvSpPr>
              <p:cNvPr id="40" name="Google Shape;40;p2"/>
              <p:cNvSpPr/>
              <p:nvPr/>
            </p:nvSpPr>
            <p:spPr>
              <a:xfrm>
                <a:off x="3421261" y="679724"/>
                <a:ext cx="31969" cy="29837"/>
              </a:xfrm>
              <a:custGeom>
                <a:rect b="b" l="l" r="r" t="t"/>
                <a:pathLst>
                  <a:path extrusionOk="0" h="14" w="14">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2"/>
              <p:cNvSpPr/>
              <p:nvPr/>
            </p:nvSpPr>
            <p:spPr>
              <a:xfrm>
                <a:off x="3442573" y="191675"/>
                <a:ext cx="816266" cy="498704"/>
              </a:xfrm>
              <a:custGeom>
                <a:rect b="b" l="l" r="r" t="t"/>
                <a:pathLst>
                  <a:path extrusionOk="0" h="234" w="383">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 name="Google Shape;42;p2"/>
            <p:cNvGrpSpPr/>
            <p:nvPr/>
          </p:nvGrpSpPr>
          <p:grpSpPr>
            <a:xfrm>
              <a:off x="8240578" y="3983385"/>
              <a:ext cx="619332" cy="1338013"/>
              <a:chOff x="6850421" y="775628"/>
              <a:chExt cx="398541" cy="861012"/>
            </a:xfrm>
          </p:grpSpPr>
          <p:sp>
            <p:nvSpPr>
              <p:cNvPr id="43" name="Google Shape;43;p2"/>
              <p:cNvSpPr/>
              <p:nvPr/>
            </p:nvSpPr>
            <p:spPr>
              <a:xfrm>
                <a:off x="6850421" y="1604672"/>
                <a:ext cx="34100" cy="31969"/>
              </a:xfrm>
              <a:custGeom>
                <a:rect b="b" l="l" r="r" t="t"/>
                <a:pathLst>
                  <a:path extrusionOk="0" h="15" w="15">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2"/>
              <p:cNvSpPr/>
              <p:nvPr/>
            </p:nvSpPr>
            <p:spPr>
              <a:xfrm>
                <a:off x="7138138" y="775628"/>
                <a:ext cx="31969" cy="31969"/>
              </a:xfrm>
              <a:custGeom>
                <a:rect b="b" l="l" r="r" t="t"/>
                <a:pathLst>
                  <a:path extrusionOk="0" h="14" w="14">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2"/>
              <p:cNvSpPr/>
              <p:nvPr/>
            </p:nvSpPr>
            <p:spPr>
              <a:xfrm>
                <a:off x="6861077" y="794810"/>
                <a:ext cx="387885" cy="814124"/>
              </a:xfrm>
              <a:custGeom>
                <a:rect b="b" l="l" r="r" t="t"/>
                <a:pathLst>
                  <a:path extrusionOk="0" h="382" w="182">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 name="Google Shape;46;p2"/>
            <p:cNvGrpSpPr/>
            <p:nvPr/>
          </p:nvGrpSpPr>
          <p:grpSpPr>
            <a:xfrm>
              <a:off x="4718095" y="4438582"/>
              <a:ext cx="1064856" cy="813093"/>
              <a:chOff x="3843246" y="357910"/>
              <a:chExt cx="667078" cy="509361"/>
            </a:xfrm>
          </p:grpSpPr>
          <p:sp>
            <p:nvSpPr>
              <p:cNvPr id="47" name="Google Shape;47;p2"/>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 name="Google Shape;48;p2"/>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2"/>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0" name="Google Shape;50;p2"/>
          <p:cNvGrpSpPr/>
          <p:nvPr/>
        </p:nvGrpSpPr>
        <p:grpSpPr>
          <a:xfrm>
            <a:off x="538050" y="4042437"/>
            <a:ext cx="445675" cy="119073"/>
            <a:chOff x="3578973" y="2550931"/>
            <a:chExt cx="279193" cy="74593"/>
          </a:xfrm>
        </p:grpSpPr>
        <p:sp>
          <p:nvSpPr>
            <p:cNvPr id="51" name="Google Shape;51;p2"/>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2"/>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2"/>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2"/>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2"/>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 name="Google Shape;56;p2"/>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2"/>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2"/>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2"/>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 name="Google Shape;60;p2"/>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 name="Google Shape;61;p2"/>
          <p:cNvGrpSpPr/>
          <p:nvPr/>
        </p:nvGrpSpPr>
        <p:grpSpPr>
          <a:xfrm>
            <a:off x="7203137" y="4819370"/>
            <a:ext cx="656605" cy="119073"/>
            <a:chOff x="6468929" y="3844579"/>
            <a:chExt cx="411329" cy="74593"/>
          </a:xfrm>
        </p:grpSpPr>
        <p:sp>
          <p:nvSpPr>
            <p:cNvPr id="62" name="Google Shape;62;p2"/>
            <p:cNvSpPr/>
            <p:nvPr/>
          </p:nvSpPr>
          <p:spPr>
            <a:xfrm>
              <a:off x="6814190" y="3848841"/>
              <a:ext cx="66069" cy="66068"/>
            </a:xfrm>
            <a:custGeom>
              <a:rect b="b" l="l" r="r" t="t"/>
              <a:pathLst>
                <a:path extrusionOk="0" h="29" w="29">
                  <a:moveTo>
                    <a:pt x="2" y="14"/>
                  </a:moveTo>
                  <a:cubicBezTo>
                    <a:pt x="0" y="14"/>
                    <a:pt x="0" y="14"/>
                    <a:pt x="0" y="14"/>
                  </a:cubicBezTo>
                  <a:cubicBezTo>
                    <a:pt x="0" y="22"/>
                    <a:pt x="7" y="29"/>
                    <a:pt x="14" y="29"/>
                  </a:cubicBezTo>
                  <a:cubicBezTo>
                    <a:pt x="22" y="29"/>
                    <a:pt x="29" y="22"/>
                    <a:pt x="29" y="14"/>
                  </a:cubicBezTo>
                  <a:cubicBezTo>
                    <a:pt x="29" y="6"/>
                    <a:pt x="22" y="0"/>
                    <a:pt x="14" y="0"/>
                  </a:cubicBezTo>
                  <a:cubicBezTo>
                    <a:pt x="7" y="0"/>
                    <a:pt x="0" y="6"/>
                    <a:pt x="0" y="14"/>
                  </a:cubicBezTo>
                  <a:cubicBezTo>
                    <a:pt x="2" y="14"/>
                    <a:pt x="2" y="14"/>
                    <a:pt x="2" y="14"/>
                  </a:cubicBezTo>
                  <a:cubicBezTo>
                    <a:pt x="4" y="14"/>
                    <a:pt x="4" y="14"/>
                    <a:pt x="4" y="14"/>
                  </a:cubicBezTo>
                  <a:cubicBezTo>
                    <a:pt x="4" y="9"/>
                    <a:pt x="9" y="4"/>
                    <a:pt x="14" y="4"/>
                  </a:cubicBezTo>
                  <a:cubicBezTo>
                    <a:pt x="20" y="4"/>
                    <a:pt x="25" y="9"/>
                    <a:pt x="25" y="14"/>
                  </a:cubicBezTo>
                  <a:cubicBezTo>
                    <a:pt x="25" y="20"/>
                    <a:pt x="20" y="25"/>
                    <a:pt x="14" y="25"/>
                  </a:cubicBezTo>
                  <a:cubicBezTo>
                    <a:pt x="9" y="25"/>
                    <a:pt x="4" y="20"/>
                    <a:pt x="4" y="14"/>
                  </a:cubicBezTo>
                  <a:lnTo>
                    <a:pt x="2" y="1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2"/>
            <p:cNvSpPr/>
            <p:nvPr/>
          </p:nvSpPr>
          <p:spPr>
            <a:xfrm>
              <a:off x="6475324" y="3876548"/>
              <a:ext cx="343130" cy="8525"/>
            </a:xfrm>
            <a:custGeom>
              <a:rect b="b" l="l" r="r" t="t"/>
              <a:pathLst>
                <a:path extrusionOk="0" h="4" w="161">
                  <a:moveTo>
                    <a:pt x="161" y="0"/>
                  </a:moveTo>
                  <a:lnTo>
                    <a:pt x="0" y="0"/>
                  </a:lnTo>
                  <a:lnTo>
                    <a:pt x="0" y="4"/>
                  </a:lnTo>
                  <a:lnTo>
                    <a:pt x="161" y="4"/>
                  </a:lnTo>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2"/>
            <p:cNvSpPr/>
            <p:nvPr/>
          </p:nvSpPr>
          <p:spPr>
            <a:xfrm>
              <a:off x="6468929" y="3844579"/>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5" name="Google Shape;65;p2"/>
          <p:cNvGrpSpPr/>
          <p:nvPr/>
        </p:nvGrpSpPr>
        <p:grpSpPr>
          <a:xfrm>
            <a:off x="-871550" y="-1016375"/>
            <a:ext cx="10667200" cy="7297950"/>
            <a:chOff x="-871550" y="-1016375"/>
            <a:chExt cx="10667200" cy="7297950"/>
          </a:xfrm>
        </p:grpSpPr>
        <p:sp>
          <p:nvSpPr>
            <p:cNvPr id="66" name="Google Shape;66;p2"/>
            <p:cNvSpPr/>
            <p:nvPr/>
          </p:nvSpPr>
          <p:spPr>
            <a:xfrm>
              <a:off x="-387625" y="1864300"/>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67" name="Google Shape;67;p2"/>
            <p:cNvSpPr/>
            <p:nvPr/>
          </p:nvSpPr>
          <p:spPr>
            <a:xfrm>
              <a:off x="-871550" y="211073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68" name="Google Shape;68;p2"/>
            <p:cNvSpPr/>
            <p:nvPr/>
          </p:nvSpPr>
          <p:spPr>
            <a:xfrm rot="5400000">
              <a:off x="2350025" y="551987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69" name="Google Shape;69;p2"/>
            <p:cNvSpPr/>
            <p:nvPr/>
          </p:nvSpPr>
          <p:spPr>
            <a:xfrm rot="5400000">
              <a:off x="5393950" y="-36087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70" name="Google Shape;70;p2"/>
            <p:cNvSpPr/>
            <p:nvPr/>
          </p:nvSpPr>
          <p:spPr>
            <a:xfrm rot="10800000">
              <a:off x="7894525" y="353183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71" name="Google Shape;71;p2"/>
            <p:cNvSpPr/>
            <p:nvPr/>
          </p:nvSpPr>
          <p:spPr>
            <a:xfrm rot="10800000">
              <a:off x="8378450" y="328540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sp>
        <p:nvSpPr>
          <p:cNvPr id="72" name="Google Shape;72;p2"/>
          <p:cNvSpPr txBox="1"/>
          <p:nvPr>
            <p:ph type="ctrTitle"/>
          </p:nvPr>
        </p:nvSpPr>
        <p:spPr>
          <a:xfrm>
            <a:off x="1940848" y="1481275"/>
            <a:ext cx="5262300" cy="15858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73" name="Google Shape;73;p2"/>
          <p:cNvSpPr txBox="1"/>
          <p:nvPr>
            <p:ph idx="1" type="subTitle"/>
          </p:nvPr>
        </p:nvSpPr>
        <p:spPr>
          <a:xfrm>
            <a:off x="1940825" y="3117900"/>
            <a:ext cx="5262300" cy="4758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91" name="Shape 591"/>
        <p:cNvGrpSpPr/>
        <p:nvPr/>
      </p:nvGrpSpPr>
      <p:grpSpPr>
        <a:xfrm>
          <a:off x="0" y="0"/>
          <a:ext cx="0" cy="0"/>
          <a:chOff x="0" y="0"/>
          <a:chExt cx="0" cy="0"/>
        </a:xfrm>
      </p:grpSpPr>
      <p:pic>
        <p:nvPicPr>
          <p:cNvPr id="592" name="Google Shape;592;p11"/>
          <p:cNvPicPr preferRelativeResize="0"/>
          <p:nvPr/>
        </p:nvPicPr>
        <p:blipFill rotWithShape="1">
          <a:blip r:embed="rId2">
            <a:alphaModFix/>
          </a:blip>
          <a:srcRect b="901" l="0" r="990" t="0"/>
          <a:stretch/>
        </p:blipFill>
        <p:spPr>
          <a:xfrm>
            <a:off x="0" y="0"/>
            <a:ext cx="9144003" cy="5143500"/>
          </a:xfrm>
          <a:prstGeom prst="rect">
            <a:avLst/>
          </a:prstGeom>
          <a:noFill/>
          <a:ln>
            <a:noFill/>
          </a:ln>
        </p:spPr>
      </p:pic>
      <p:sp>
        <p:nvSpPr>
          <p:cNvPr id="593" name="Google Shape;593;p11"/>
          <p:cNvSpPr txBox="1"/>
          <p:nvPr>
            <p:ph hasCustomPrompt="1" type="title"/>
          </p:nvPr>
        </p:nvSpPr>
        <p:spPr>
          <a:xfrm>
            <a:off x="1284000" y="1601548"/>
            <a:ext cx="6576000" cy="1144800"/>
          </a:xfrm>
          <a:prstGeom prst="rect">
            <a:avLst/>
          </a:prstGeom>
          <a:solidFill>
            <a:schemeClr val="lt1"/>
          </a:solidFill>
        </p:spPr>
        <p:txBody>
          <a:bodyPr anchorCtr="0" anchor="ctr"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94" name="Google Shape;594;p11"/>
          <p:cNvSpPr txBox="1"/>
          <p:nvPr>
            <p:ph idx="1" type="subTitle"/>
          </p:nvPr>
        </p:nvSpPr>
        <p:spPr>
          <a:xfrm>
            <a:off x="1284000" y="2948038"/>
            <a:ext cx="6576000" cy="4971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595" name="Google Shape;595;p11"/>
          <p:cNvGrpSpPr/>
          <p:nvPr/>
        </p:nvGrpSpPr>
        <p:grpSpPr>
          <a:xfrm flipH="1" rot="10800000">
            <a:off x="-871550" y="-484364"/>
            <a:ext cx="11081975" cy="6703400"/>
            <a:chOff x="-871550" y="-1016375"/>
            <a:chExt cx="11081975" cy="6703400"/>
          </a:xfrm>
        </p:grpSpPr>
        <p:sp>
          <p:nvSpPr>
            <p:cNvPr id="596" name="Google Shape;596;p11"/>
            <p:cNvSpPr/>
            <p:nvPr/>
          </p:nvSpPr>
          <p:spPr>
            <a:xfrm>
              <a:off x="-387625" y="191417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597" name="Google Shape;597;p11"/>
            <p:cNvSpPr/>
            <p:nvPr/>
          </p:nvSpPr>
          <p:spPr>
            <a:xfrm>
              <a:off x="-871550" y="216061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598" name="Google Shape;598;p11"/>
            <p:cNvSpPr/>
            <p:nvPr/>
          </p:nvSpPr>
          <p:spPr>
            <a:xfrm rot="5400000">
              <a:off x="-109850" y="492532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599" name="Google Shape;599;p11"/>
            <p:cNvSpPr/>
            <p:nvPr/>
          </p:nvSpPr>
          <p:spPr>
            <a:xfrm rot="5400000">
              <a:off x="5393950" y="-36087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600" name="Google Shape;600;p11"/>
            <p:cNvSpPr/>
            <p:nvPr/>
          </p:nvSpPr>
          <p:spPr>
            <a:xfrm rot="10800000">
              <a:off x="8309300" y="353183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601" name="Google Shape;601;p11"/>
            <p:cNvSpPr/>
            <p:nvPr/>
          </p:nvSpPr>
          <p:spPr>
            <a:xfrm rot="10800000">
              <a:off x="8793225" y="328540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602" name="Google Shape;602;p11"/>
          <p:cNvGrpSpPr/>
          <p:nvPr/>
        </p:nvGrpSpPr>
        <p:grpSpPr>
          <a:xfrm flipH="1" rot="10800000">
            <a:off x="744821" y="-484375"/>
            <a:ext cx="8262669" cy="6318414"/>
            <a:chOff x="744821" y="-576378"/>
            <a:chExt cx="8262669" cy="6318414"/>
          </a:xfrm>
        </p:grpSpPr>
        <p:grpSp>
          <p:nvGrpSpPr>
            <p:cNvPr id="603" name="Google Shape;603;p11"/>
            <p:cNvGrpSpPr/>
            <p:nvPr/>
          </p:nvGrpSpPr>
          <p:grpSpPr>
            <a:xfrm>
              <a:off x="6850580" y="4492208"/>
              <a:ext cx="2156910" cy="506908"/>
              <a:chOff x="4891825" y="3495059"/>
              <a:chExt cx="1351193" cy="317552"/>
            </a:xfrm>
          </p:grpSpPr>
          <p:sp>
            <p:nvSpPr>
              <p:cNvPr id="604" name="Google Shape;604;p11"/>
              <p:cNvSpPr/>
              <p:nvPr/>
            </p:nvSpPr>
            <p:spPr>
              <a:xfrm>
                <a:off x="6208918" y="3706050"/>
                <a:ext cx="34100" cy="31969"/>
              </a:xfrm>
              <a:custGeom>
                <a:rect b="b" l="l" r="r" t="t"/>
                <a:pathLst>
                  <a:path extrusionOk="0" h="15" w="15">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 name="Google Shape;605;p11"/>
              <p:cNvSpPr/>
              <p:nvPr/>
            </p:nvSpPr>
            <p:spPr>
              <a:xfrm>
                <a:off x="4891825" y="3584575"/>
                <a:ext cx="29825" cy="29825"/>
              </a:xfrm>
              <a:custGeom>
                <a:rect b="b" l="l" r="r" t="t"/>
                <a:pathLst>
                  <a:path extrusionOk="0" h="14" w="15">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 name="Google Shape;606;p11"/>
              <p:cNvSpPr/>
              <p:nvPr/>
            </p:nvSpPr>
            <p:spPr>
              <a:xfrm>
                <a:off x="4917389" y="3595227"/>
                <a:ext cx="1295792" cy="217384"/>
              </a:xfrm>
              <a:custGeom>
                <a:rect b="b" l="l" r="r" t="t"/>
                <a:pathLst>
                  <a:path extrusionOk="0" h="102" w="608">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 name="Google Shape;607;p11"/>
              <p:cNvSpPr/>
              <p:nvPr/>
            </p:nvSpPr>
            <p:spPr>
              <a:xfrm>
                <a:off x="5933990" y="3716706"/>
                <a:ext cx="31969" cy="34099"/>
              </a:xfrm>
              <a:custGeom>
                <a:rect b="b" l="l" r="r" t="t"/>
                <a:pathLst>
                  <a:path extrusionOk="0" h="15" w="14">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11"/>
              <p:cNvSpPr/>
              <p:nvPr/>
            </p:nvSpPr>
            <p:spPr>
              <a:xfrm>
                <a:off x="5286094" y="3495059"/>
                <a:ext cx="29837" cy="31969"/>
              </a:xfrm>
              <a:custGeom>
                <a:rect b="b" l="l" r="r" t="t"/>
                <a:pathLst>
                  <a:path extrusionOk="0" h="15" w="14">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 name="Google Shape;609;p11"/>
              <p:cNvSpPr/>
              <p:nvPr/>
            </p:nvSpPr>
            <p:spPr>
              <a:xfrm>
                <a:off x="5311668" y="3507847"/>
                <a:ext cx="632979" cy="219516"/>
              </a:xfrm>
              <a:custGeom>
                <a:rect b="b" l="l" r="r" t="t"/>
                <a:pathLst>
                  <a:path extrusionOk="0" h="103" w="297">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0" name="Google Shape;610;p11"/>
            <p:cNvGrpSpPr/>
            <p:nvPr/>
          </p:nvGrpSpPr>
          <p:grpSpPr>
            <a:xfrm>
              <a:off x="744821" y="-576378"/>
              <a:ext cx="204128" cy="1115878"/>
              <a:chOff x="6605329" y="191675"/>
              <a:chExt cx="127876" cy="699040"/>
            </a:xfrm>
          </p:grpSpPr>
          <p:sp>
            <p:nvSpPr>
              <p:cNvPr id="611" name="Google Shape;611;p11"/>
              <p:cNvSpPr/>
              <p:nvPr/>
            </p:nvSpPr>
            <p:spPr>
              <a:xfrm>
                <a:off x="6701235" y="858746"/>
                <a:ext cx="31969" cy="31969"/>
              </a:xfrm>
              <a:custGeom>
                <a:rect b="b" l="l" r="r" t="t"/>
                <a:pathLst>
                  <a:path extrusionOk="0" h="14" w="15">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2" name="Google Shape;612;p11"/>
              <p:cNvSpPr/>
              <p:nvPr/>
            </p:nvSpPr>
            <p:spPr>
              <a:xfrm>
                <a:off x="6605329" y="191675"/>
                <a:ext cx="115087" cy="671334"/>
              </a:xfrm>
              <a:custGeom>
                <a:rect b="b" l="l" r="r" t="t"/>
                <a:pathLst>
                  <a:path extrusionOk="0" h="315" w="54">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3" name="Google Shape;613;p11"/>
            <p:cNvGrpSpPr/>
            <p:nvPr/>
          </p:nvGrpSpPr>
          <p:grpSpPr>
            <a:xfrm>
              <a:off x="1204715" y="-158755"/>
              <a:ext cx="1493520" cy="615774"/>
              <a:chOff x="5301012" y="396272"/>
              <a:chExt cx="935614" cy="385751"/>
            </a:xfrm>
          </p:grpSpPr>
          <p:sp>
            <p:nvSpPr>
              <p:cNvPr id="614" name="Google Shape;614;p11"/>
              <p:cNvSpPr/>
              <p:nvPr/>
            </p:nvSpPr>
            <p:spPr>
              <a:xfrm>
                <a:off x="6202525" y="396272"/>
                <a:ext cx="34100" cy="34099"/>
              </a:xfrm>
              <a:custGeom>
                <a:rect b="b" l="l" r="r" t="t"/>
                <a:pathLst>
                  <a:path extrusionOk="0" h="15" w="15">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 name="Google Shape;615;p11"/>
              <p:cNvSpPr/>
              <p:nvPr/>
            </p:nvSpPr>
            <p:spPr>
              <a:xfrm>
                <a:off x="5301012" y="750054"/>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 name="Google Shape;616;p11"/>
              <p:cNvSpPr/>
              <p:nvPr/>
            </p:nvSpPr>
            <p:spPr>
              <a:xfrm>
                <a:off x="5322324" y="426109"/>
                <a:ext cx="903645" cy="336732"/>
              </a:xfrm>
              <a:custGeom>
                <a:rect b="b" l="l" r="r" t="t"/>
                <a:pathLst>
                  <a:path extrusionOk="0" h="158" w="424">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7" name="Google Shape;617;p11"/>
            <p:cNvGrpSpPr/>
            <p:nvPr/>
          </p:nvGrpSpPr>
          <p:grpSpPr>
            <a:xfrm>
              <a:off x="7838933" y="159032"/>
              <a:ext cx="1064856" cy="813093"/>
              <a:chOff x="3843246" y="357910"/>
              <a:chExt cx="667078" cy="509361"/>
            </a:xfrm>
          </p:grpSpPr>
          <p:sp>
            <p:nvSpPr>
              <p:cNvPr id="618" name="Google Shape;618;p11"/>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11"/>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11"/>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1" name="Google Shape;621;p11"/>
            <p:cNvGrpSpPr/>
            <p:nvPr/>
          </p:nvGrpSpPr>
          <p:grpSpPr>
            <a:xfrm>
              <a:off x="7099018" y="-57203"/>
              <a:ext cx="1337026" cy="826702"/>
              <a:chOff x="3421261" y="191675"/>
              <a:chExt cx="837578" cy="517886"/>
            </a:xfrm>
          </p:grpSpPr>
          <p:sp>
            <p:nvSpPr>
              <p:cNvPr id="622" name="Google Shape;622;p11"/>
              <p:cNvSpPr/>
              <p:nvPr/>
            </p:nvSpPr>
            <p:spPr>
              <a:xfrm>
                <a:off x="3421261" y="679724"/>
                <a:ext cx="31969" cy="29837"/>
              </a:xfrm>
              <a:custGeom>
                <a:rect b="b" l="l" r="r" t="t"/>
                <a:pathLst>
                  <a:path extrusionOk="0" h="14" w="14">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11"/>
              <p:cNvSpPr/>
              <p:nvPr/>
            </p:nvSpPr>
            <p:spPr>
              <a:xfrm>
                <a:off x="3442573" y="191675"/>
                <a:ext cx="816266" cy="498704"/>
              </a:xfrm>
              <a:custGeom>
                <a:rect b="b" l="l" r="r" t="t"/>
                <a:pathLst>
                  <a:path extrusionOk="0" h="234" w="383">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4" name="Google Shape;624;p11"/>
            <p:cNvGrpSpPr/>
            <p:nvPr/>
          </p:nvGrpSpPr>
          <p:grpSpPr>
            <a:xfrm flipH="1">
              <a:off x="1029578" y="4404023"/>
              <a:ext cx="619332" cy="1338013"/>
              <a:chOff x="6850421" y="775628"/>
              <a:chExt cx="398541" cy="861012"/>
            </a:xfrm>
          </p:grpSpPr>
          <p:sp>
            <p:nvSpPr>
              <p:cNvPr id="625" name="Google Shape;625;p11"/>
              <p:cNvSpPr/>
              <p:nvPr/>
            </p:nvSpPr>
            <p:spPr>
              <a:xfrm>
                <a:off x="6850421" y="1604672"/>
                <a:ext cx="34100" cy="31969"/>
              </a:xfrm>
              <a:custGeom>
                <a:rect b="b" l="l" r="r" t="t"/>
                <a:pathLst>
                  <a:path extrusionOk="0" h="15" w="15">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11"/>
              <p:cNvSpPr/>
              <p:nvPr/>
            </p:nvSpPr>
            <p:spPr>
              <a:xfrm>
                <a:off x="7138138" y="775628"/>
                <a:ext cx="31969" cy="31969"/>
              </a:xfrm>
              <a:custGeom>
                <a:rect b="b" l="l" r="r" t="t"/>
                <a:pathLst>
                  <a:path extrusionOk="0" h="14" w="14">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 name="Google Shape;627;p11"/>
              <p:cNvSpPr/>
              <p:nvPr/>
            </p:nvSpPr>
            <p:spPr>
              <a:xfrm>
                <a:off x="6861077" y="794810"/>
                <a:ext cx="387885" cy="814124"/>
              </a:xfrm>
              <a:custGeom>
                <a:rect b="b" l="l" r="r" t="t"/>
                <a:pathLst>
                  <a:path extrusionOk="0" h="382" w="182">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8" name="Google Shape;628;p11"/>
            <p:cNvGrpSpPr/>
            <p:nvPr/>
          </p:nvGrpSpPr>
          <p:grpSpPr>
            <a:xfrm>
              <a:off x="4984595" y="4666482"/>
              <a:ext cx="1064856" cy="813093"/>
              <a:chOff x="3843246" y="357910"/>
              <a:chExt cx="667078" cy="509361"/>
            </a:xfrm>
          </p:grpSpPr>
          <p:sp>
            <p:nvSpPr>
              <p:cNvPr id="629" name="Google Shape;629;p11"/>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11"/>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 name="Google Shape;631;p11"/>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32" name="Google Shape;632;p11"/>
          <p:cNvGrpSpPr/>
          <p:nvPr/>
        </p:nvGrpSpPr>
        <p:grpSpPr>
          <a:xfrm>
            <a:off x="380020" y="153613"/>
            <a:ext cx="7382905" cy="4774098"/>
            <a:chOff x="380020" y="153613"/>
            <a:chExt cx="7382905" cy="4774098"/>
          </a:xfrm>
        </p:grpSpPr>
        <p:grpSp>
          <p:nvGrpSpPr>
            <p:cNvPr id="633" name="Google Shape;633;p11"/>
            <p:cNvGrpSpPr/>
            <p:nvPr/>
          </p:nvGrpSpPr>
          <p:grpSpPr>
            <a:xfrm flipH="1" rot="10800000">
              <a:off x="481900" y="1674649"/>
              <a:ext cx="130200" cy="126125"/>
              <a:chOff x="-4441750" y="34450"/>
              <a:chExt cx="130200" cy="126125"/>
            </a:xfrm>
          </p:grpSpPr>
          <p:sp>
            <p:nvSpPr>
              <p:cNvPr id="634" name="Google Shape;634;p11"/>
              <p:cNvSpPr/>
              <p:nvPr/>
            </p:nvSpPr>
            <p:spPr>
              <a:xfrm>
                <a:off x="-4441750" y="3445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635" name="Google Shape;635;p11"/>
              <p:cNvSpPr/>
              <p:nvPr/>
            </p:nvSpPr>
            <p:spPr>
              <a:xfrm>
                <a:off x="-4376650" y="6865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636" name="Google Shape;636;p11"/>
              <p:cNvSpPr/>
              <p:nvPr/>
            </p:nvSpPr>
            <p:spPr>
              <a:xfrm>
                <a:off x="-4441750" y="1041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637" name="Google Shape;637;p11"/>
            <p:cNvGrpSpPr/>
            <p:nvPr/>
          </p:nvGrpSpPr>
          <p:grpSpPr>
            <a:xfrm flipH="1" rot="10800000">
              <a:off x="380020" y="4375020"/>
              <a:ext cx="101875" cy="134875"/>
              <a:chOff x="3928495" y="333391"/>
              <a:chExt cx="101875" cy="134875"/>
            </a:xfrm>
          </p:grpSpPr>
          <p:grpSp>
            <p:nvGrpSpPr>
              <p:cNvPr id="638" name="Google Shape;638;p11"/>
              <p:cNvGrpSpPr/>
              <p:nvPr/>
            </p:nvGrpSpPr>
            <p:grpSpPr>
              <a:xfrm>
                <a:off x="3928495" y="379241"/>
                <a:ext cx="44700" cy="42600"/>
                <a:chOff x="3928495" y="379241"/>
                <a:chExt cx="44700" cy="42600"/>
              </a:xfrm>
            </p:grpSpPr>
            <p:sp>
              <p:nvSpPr>
                <p:cNvPr id="639" name="Google Shape;639;p11"/>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 name="Google Shape;640;p11"/>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41" name="Google Shape;641;p11"/>
              <p:cNvGrpSpPr/>
              <p:nvPr/>
            </p:nvGrpSpPr>
            <p:grpSpPr>
              <a:xfrm>
                <a:off x="3985670" y="425666"/>
                <a:ext cx="44700" cy="42600"/>
                <a:chOff x="3928495" y="379241"/>
                <a:chExt cx="44700" cy="42600"/>
              </a:xfrm>
            </p:grpSpPr>
            <p:sp>
              <p:nvSpPr>
                <p:cNvPr id="642" name="Google Shape;642;p11"/>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11"/>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44" name="Google Shape;644;p11"/>
              <p:cNvGrpSpPr/>
              <p:nvPr/>
            </p:nvGrpSpPr>
            <p:grpSpPr>
              <a:xfrm>
                <a:off x="3985670" y="333391"/>
                <a:ext cx="44700" cy="42600"/>
                <a:chOff x="3928495" y="379241"/>
                <a:chExt cx="44700" cy="42600"/>
              </a:xfrm>
            </p:grpSpPr>
            <p:sp>
              <p:nvSpPr>
                <p:cNvPr id="645" name="Google Shape;645;p11"/>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6" name="Google Shape;646;p11"/>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47" name="Google Shape;647;p11"/>
            <p:cNvGrpSpPr/>
            <p:nvPr/>
          </p:nvGrpSpPr>
          <p:grpSpPr>
            <a:xfrm flipH="1" rot="10800000">
              <a:off x="1668775" y="153613"/>
              <a:ext cx="445675" cy="119073"/>
              <a:chOff x="3578973" y="2550931"/>
              <a:chExt cx="279193" cy="74593"/>
            </a:xfrm>
          </p:grpSpPr>
          <p:sp>
            <p:nvSpPr>
              <p:cNvPr id="648" name="Google Shape;648;p11"/>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 name="Google Shape;649;p11"/>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 name="Google Shape;650;p11"/>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 name="Google Shape;651;p11"/>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 name="Google Shape;652;p11"/>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 name="Google Shape;653;p11"/>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11"/>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11"/>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11"/>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7" name="Google Shape;657;p11"/>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58" name="Google Shape;658;p11"/>
            <p:cNvGrpSpPr/>
            <p:nvPr/>
          </p:nvGrpSpPr>
          <p:grpSpPr>
            <a:xfrm flipH="1" rot="10800000">
              <a:off x="7632725" y="4801586"/>
              <a:ext cx="130200" cy="126125"/>
              <a:chOff x="3935725" y="167575"/>
              <a:chExt cx="130200" cy="126125"/>
            </a:xfrm>
          </p:grpSpPr>
          <p:sp>
            <p:nvSpPr>
              <p:cNvPr id="659" name="Google Shape;659;p11"/>
              <p:cNvSpPr/>
              <p:nvPr/>
            </p:nvSpPr>
            <p:spPr>
              <a:xfrm>
                <a:off x="3935725" y="1675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660" name="Google Shape;660;p11"/>
              <p:cNvSpPr/>
              <p:nvPr/>
            </p:nvSpPr>
            <p:spPr>
              <a:xfrm>
                <a:off x="4000825" y="2017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661" name="Google Shape;661;p11"/>
              <p:cNvSpPr/>
              <p:nvPr/>
            </p:nvSpPr>
            <p:spPr>
              <a:xfrm>
                <a:off x="3935725" y="237300"/>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662" name="Google Shape;662;p11"/>
            <p:cNvGrpSpPr/>
            <p:nvPr/>
          </p:nvGrpSpPr>
          <p:grpSpPr>
            <a:xfrm rot="10800000">
              <a:off x="1631171" y="4752943"/>
              <a:ext cx="445675" cy="80822"/>
              <a:chOff x="6468929" y="3844579"/>
              <a:chExt cx="411329" cy="74593"/>
            </a:xfrm>
          </p:grpSpPr>
          <p:sp>
            <p:nvSpPr>
              <p:cNvPr id="663" name="Google Shape;663;p11"/>
              <p:cNvSpPr/>
              <p:nvPr/>
            </p:nvSpPr>
            <p:spPr>
              <a:xfrm>
                <a:off x="6814190" y="3848841"/>
                <a:ext cx="66069" cy="66068"/>
              </a:xfrm>
              <a:custGeom>
                <a:rect b="b" l="l" r="r" t="t"/>
                <a:pathLst>
                  <a:path extrusionOk="0" h="29" w="29">
                    <a:moveTo>
                      <a:pt x="2" y="14"/>
                    </a:moveTo>
                    <a:cubicBezTo>
                      <a:pt x="0" y="14"/>
                      <a:pt x="0" y="14"/>
                      <a:pt x="0" y="14"/>
                    </a:cubicBezTo>
                    <a:cubicBezTo>
                      <a:pt x="0" y="22"/>
                      <a:pt x="7" y="29"/>
                      <a:pt x="14" y="29"/>
                    </a:cubicBezTo>
                    <a:cubicBezTo>
                      <a:pt x="22" y="29"/>
                      <a:pt x="29" y="22"/>
                      <a:pt x="29" y="14"/>
                    </a:cubicBezTo>
                    <a:cubicBezTo>
                      <a:pt x="29" y="6"/>
                      <a:pt x="22" y="0"/>
                      <a:pt x="14" y="0"/>
                    </a:cubicBezTo>
                    <a:cubicBezTo>
                      <a:pt x="7" y="0"/>
                      <a:pt x="0" y="6"/>
                      <a:pt x="0" y="14"/>
                    </a:cubicBezTo>
                    <a:cubicBezTo>
                      <a:pt x="2" y="14"/>
                      <a:pt x="2" y="14"/>
                      <a:pt x="2" y="14"/>
                    </a:cubicBezTo>
                    <a:cubicBezTo>
                      <a:pt x="4" y="14"/>
                      <a:pt x="4" y="14"/>
                      <a:pt x="4" y="14"/>
                    </a:cubicBezTo>
                    <a:cubicBezTo>
                      <a:pt x="4" y="9"/>
                      <a:pt x="9" y="4"/>
                      <a:pt x="14" y="4"/>
                    </a:cubicBezTo>
                    <a:cubicBezTo>
                      <a:pt x="20" y="4"/>
                      <a:pt x="25" y="9"/>
                      <a:pt x="25" y="14"/>
                    </a:cubicBezTo>
                    <a:cubicBezTo>
                      <a:pt x="25" y="20"/>
                      <a:pt x="20" y="25"/>
                      <a:pt x="14" y="25"/>
                    </a:cubicBezTo>
                    <a:cubicBezTo>
                      <a:pt x="9" y="25"/>
                      <a:pt x="4" y="20"/>
                      <a:pt x="4" y="14"/>
                    </a:cubicBezTo>
                    <a:lnTo>
                      <a:pt x="2" y="1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11"/>
              <p:cNvSpPr/>
              <p:nvPr/>
            </p:nvSpPr>
            <p:spPr>
              <a:xfrm>
                <a:off x="6475324" y="3876548"/>
                <a:ext cx="343130" cy="8525"/>
              </a:xfrm>
              <a:custGeom>
                <a:rect b="b" l="l" r="r" t="t"/>
                <a:pathLst>
                  <a:path extrusionOk="0" h="4" w="161">
                    <a:moveTo>
                      <a:pt x="161" y="0"/>
                    </a:moveTo>
                    <a:lnTo>
                      <a:pt x="0" y="0"/>
                    </a:lnTo>
                    <a:lnTo>
                      <a:pt x="0" y="4"/>
                    </a:lnTo>
                    <a:lnTo>
                      <a:pt x="161" y="4"/>
                    </a:lnTo>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 name="Google Shape;665;p11"/>
              <p:cNvSpPr/>
              <p:nvPr/>
            </p:nvSpPr>
            <p:spPr>
              <a:xfrm>
                <a:off x="6468929" y="3844579"/>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66" name="Shape 6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67" name="Shape 667"/>
        <p:cNvGrpSpPr/>
        <p:nvPr/>
      </p:nvGrpSpPr>
      <p:grpSpPr>
        <a:xfrm>
          <a:off x="0" y="0"/>
          <a:ext cx="0" cy="0"/>
          <a:chOff x="0" y="0"/>
          <a:chExt cx="0" cy="0"/>
        </a:xfrm>
      </p:grpSpPr>
      <p:pic>
        <p:nvPicPr>
          <p:cNvPr id="668" name="Google Shape;668;p13"/>
          <p:cNvPicPr preferRelativeResize="0"/>
          <p:nvPr/>
        </p:nvPicPr>
        <p:blipFill rotWithShape="1">
          <a:blip r:embed="rId2">
            <a:alphaModFix/>
          </a:blip>
          <a:srcRect b="901" l="0" r="990" t="0"/>
          <a:stretch/>
        </p:blipFill>
        <p:spPr>
          <a:xfrm>
            <a:off x="0" y="0"/>
            <a:ext cx="9144003" cy="5143500"/>
          </a:xfrm>
          <a:prstGeom prst="rect">
            <a:avLst/>
          </a:prstGeom>
          <a:noFill/>
          <a:ln>
            <a:noFill/>
          </a:ln>
        </p:spPr>
      </p:pic>
      <p:sp>
        <p:nvSpPr>
          <p:cNvPr id="669" name="Google Shape;669;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70" name="Google Shape;670;p13"/>
          <p:cNvSpPr txBox="1"/>
          <p:nvPr>
            <p:ph idx="1" type="subTitle"/>
          </p:nvPr>
        </p:nvSpPr>
        <p:spPr>
          <a:xfrm>
            <a:off x="1806625" y="1991288"/>
            <a:ext cx="25701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671" name="Google Shape;671;p13"/>
          <p:cNvSpPr txBox="1"/>
          <p:nvPr>
            <p:ph idx="2" type="subTitle"/>
          </p:nvPr>
        </p:nvSpPr>
        <p:spPr>
          <a:xfrm>
            <a:off x="5665400" y="1991288"/>
            <a:ext cx="25701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672" name="Google Shape;672;p13"/>
          <p:cNvSpPr txBox="1"/>
          <p:nvPr>
            <p:ph idx="3" type="subTitle"/>
          </p:nvPr>
        </p:nvSpPr>
        <p:spPr>
          <a:xfrm>
            <a:off x="1806625" y="3706238"/>
            <a:ext cx="25701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673" name="Google Shape;673;p13"/>
          <p:cNvSpPr txBox="1"/>
          <p:nvPr>
            <p:ph idx="4" type="subTitle"/>
          </p:nvPr>
        </p:nvSpPr>
        <p:spPr>
          <a:xfrm>
            <a:off x="5665400" y="3706238"/>
            <a:ext cx="25701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674" name="Google Shape;674;p13"/>
          <p:cNvSpPr txBox="1"/>
          <p:nvPr>
            <p:ph hasCustomPrompt="1" idx="5" type="title"/>
          </p:nvPr>
        </p:nvSpPr>
        <p:spPr>
          <a:xfrm>
            <a:off x="901087" y="1440375"/>
            <a:ext cx="820500" cy="6402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5" name="Google Shape;675;p13"/>
          <p:cNvSpPr txBox="1"/>
          <p:nvPr>
            <p:ph hasCustomPrompt="1" idx="6" type="title"/>
          </p:nvPr>
        </p:nvSpPr>
        <p:spPr>
          <a:xfrm>
            <a:off x="901087" y="3155327"/>
            <a:ext cx="820500" cy="6402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6" name="Google Shape;676;p13"/>
          <p:cNvSpPr txBox="1"/>
          <p:nvPr>
            <p:ph hasCustomPrompt="1" idx="7" type="title"/>
          </p:nvPr>
        </p:nvSpPr>
        <p:spPr>
          <a:xfrm>
            <a:off x="4759861" y="1440375"/>
            <a:ext cx="820500" cy="6402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7" name="Google Shape;677;p13"/>
          <p:cNvSpPr txBox="1"/>
          <p:nvPr>
            <p:ph hasCustomPrompt="1" idx="8" type="title"/>
          </p:nvPr>
        </p:nvSpPr>
        <p:spPr>
          <a:xfrm>
            <a:off x="4759861" y="3155331"/>
            <a:ext cx="820500" cy="6402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8" name="Google Shape;678;p13"/>
          <p:cNvSpPr txBox="1"/>
          <p:nvPr>
            <p:ph idx="9" type="subTitle"/>
          </p:nvPr>
        </p:nvSpPr>
        <p:spPr>
          <a:xfrm>
            <a:off x="1806638" y="1256675"/>
            <a:ext cx="2570100" cy="83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Lexend"/>
              <a:buNone/>
              <a:defRPr b="1" sz="2000">
                <a:latin typeface="Lexend"/>
                <a:ea typeface="Lexend"/>
                <a:cs typeface="Lexend"/>
                <a:sym typeface="Lexend"/>
              </a:defRPr>
            </a:lvl1pPr>
            <a:lvl2pPr lvl="1" rtl="0" algn="ctr">
              <a:lnSpc>
                <a:spcPct val="115000"/>
              </a:lnSpc>
              <a:spcBef>
                <a:spcPts val="0"/>
              </a:spcBef>
              <a:spcAft>
                <a:spcPts val="0"/>
              </a:spcAft>
              <a:buSzPts val="2400"/>
              <a:buFont typeface="Lexend"/>
              <a:buNone/>
              <a:defRPr b="1" sz="2400">
                <a:latin typeface="Lexend"/>
                <a:ea typeface="Lexend"/>
                <a:cs typeface="Lexend"/>
                <a:sym typeface="Lexend"/>
              </a:defRPr>
            </a:lvl2pPr>
            <a:lvl3pPr lvl="2" rtl="0" algn="ctr">
              <a:lnSpc>
                <a:spcPct val="115000"/>
              </a:lnSpc>
              <a:spcBef>
                <a:spcPts val="0"/>
              </a:spcBef>
              <a:spcAft>
                <a:spcPts val="0"/>
              </a:spcAft>
              <a:buSzPts val="2400"/>
              <a:buFont typeface="Lexend"/>
              <a:buNone/>
              <a:defRPr b="1" sz="2400">
                <a:latin typeface="Lexend"/>
                <a:ea typeface="Lexend"/>
                <a:cs typeface="Lexend"/>
                <a:sym typeface="Lexend"/>
              </a:defRPr>
            </a:lvl3pPr>
            <a:lvl4pPr lvl="3" rtl="0" algn="ctr">
              <a:lnSpc>
                <a:spcPct val="115000"/>
              </a:lnSpc>
              <a:spcBef>
                <a:spcPts val="0"/>
              </a:spcBef>
              <a:spcAft>
                <a:spcPts val="0"/>
              </a:spcAft>
              <a:buSzPts val="2400"/>
              <a:buFont typeface="Lexend"/>
              <a:buNone/>
              <a:defRPr b="1" sz="2400">
                <a:latin typeface="Lexend"/>
                <a:ea typeface="Lexend"/>
                <a:cs typeface="Lexend"/>
                <a:sym typeface="Lexend"/>
              </a:defRPr>
            </a:lvl4pPr>
            <a:lvl5pPr lvl="4" rtl="0" algn="ctr">
              <a:lnSpc>
                <a:spcPct val="115000"/>
              </a:lnSpc>
              <a:spcBef>
                <a:spcPts val="0"/>
              </a:spcBef>
              <a:spcAft>
                <a:spcPts val="0"/>
              </a:spcAft>
              <a:buSzPts val="2400"/>
              <a:buFont typeface="Lexend"/>
              <a:buNone/>
              <a:defRPr b="1" sz="2400">
                <a:latin typeface="Lexend"/>
                <a:ea typeface="Lexend"/>
                <a:cs typeface="Lexend"/>
                <a:sym typeface="Lexend"/>
              </a:defRPr>
            </a:lvl5pPr>
            <a:lvl6pPr lvl="5" rtl="0" algn="ctr">
              <a:lnSpc>
                <a:spcPct val="115000"/>
              </a:lnSpc>
              <a:spcBef>
                <a:spcPts val="0"/>
              </a:spcBef>
              <a:spcAft>
                <a:spcPts val="0"/>
              </a:spcAft>
              <a:buSzPts val="2400"/>
              <a:buFont typeface="Lexend"/>
              <a:buNone/>
              <a:defRPr b="1" sz="2400">
                <a:latin typeface="Lexend"/>
                <a:ea typeface="Lexend"/>
                <a:cs typeface="Lexend"/>
                <a:sym typeface="Lexend"/>
              </a:defRPr>
            </a:lvl6pPr>
            <a:lvl7pPr lvl="6" rtl="0" algn="ctr">
              <a:lnSpc>
                <a:spcPct val="115000"/>
              </a:lnSpc>
              <a:spcBef>
                <a:spcPts val="0"/>
              </a:spcBef>
              <a:spcAft>
                <a:spcPts val="0"/>
              </a:spcAft>
              <a:buSzPts val="2400"/>
              <a:buFont typeface="Lexend"/>
              <a:buNone/>
              <a:defRPr b="1" sz="2400">
                <a:latin typeface="Lexend"/>
                <a:ea typeface="Lexend"/>
                <a:cs typeface="Lexend"/>
                <a:sym typeface="Lexend"/>
              </a:defRPr>
            </a:lvl7pPr>
            <a:lvl8pPr lvl="7" rtl="0" algn="ctr">
              <a:lnSpc>
                <a:spcPct val="115000"/>
              </a:lnSpc>
              <a:spcBef>
                <a:spcPts val="0"/>
              </a:spcBef>
              <a:spcAft>
                <a:spcPts val="0"/>
              </a:spcAft>
              <a:buSzPts val="2400"/>
              <a:buFont typeface="Lexend"/>
              <a:buNone/>
              <a:defRPr b="1" sz="2400">
                <a:latin typeface="Lexend"/>
                <a:ea typeface="Lexend"/>
                <a:cs typeface="Lexend"/>
                <a:sym typeface="Lexend"/>
              </a:defRPr>
            </a:lvl8pPr>
            <a:lvl9pPr lvl="8" rtl="0" algn="ctr">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679" name="Google Shape;679;p13"/>
          <p:cNvSpPr txBox="1"/>
          <p:nvPr>
            <p:ph idx="13" type="subTitle"/>
          </p:nvPr>
        </p:nvSpPr>
        <p:spPr>
          <a:xfrm>
            <a:off x="5665413" y="1256675"/>
            <a:ext cx="2570100" cy="83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Lexend"/>
              <a:buNone/>
              <a:defRPr b="1" sz="2000">
                <a:latin typeface="Lexend"/>
                <a:ea typeface="Lexend"/>
                <a:cs typeface="Lexend"/>
                <a:sym typeface="Lexend"/>
              </a:defRPr>
            </a:lvl1pPr>
            <a:lvl2pPr lvl="1" rtl="0" algn="ctr">
              <a:lnSpc>
                <a:spcPct val="115000"/>
              </a:lnSpc>
              <a:spcBef>
                <a:spcPts val="0"/>
              </a:spcBef>
              <a:spcAft>
                <a:spcPts val="0"/>
              </a:spcAft>
              <a:buSzPts val="2400"/>
              <a:buFont typeface="Lexend"/>
              <a:buNone/>
              <a:defRPr b="1" sz="2400">
                <a:latin typeface="Lexend"/>
                <a:ea typeface="Lexend"/>
                <a:cs typeface="Lexend"/>
                <a:sym typeface="Lexend"/>
              </a:defRPr>
            </a:lvl2pPr>
            <a:lvl3pPr lvl="2" rtl="0" algn="ctr">
              <a:lnSpc>
                <a:spcPct val="115000"/>
              </a:lnSpc>
              <a:spcBef>
                <a:spcPts val="0"/>
              </a:spcBef>
              <a:spcAft>
                <a:spcPts val="0"/>
              </a:spcAft>
              <a:buSzPts val="2400"/>
              <a:buFont typeface="Lexend"/>
              <a:buNone/>
              <a:defRPr b="1" sz="2400">
                <a:latin typeface="Lexend"/>
                <a:ea typeface="Lexend"/>
                <a:cs typeface="Lexend"/>
                <a:sym typeface="Lexend"/>
              </a:defRPr>
            </a:lvl3pPr>
            <a:lvl4pPr lvl="3" rtl="0" algn="ctr">
              <a:lnSpc>
                <a:spcPct val="115000"/>
              </a:lnSpc>
              <a:spcBef>
                <a:spcPts val="0"/>
              </a:spcBef>
              <a:spcAft>
                <a:spcPts val="0"/>
              </a:spcAft>
              <a:buSzPts val="2400"/>
              <a:buFont typeface="Lexend"/>
              <a:buNone/>
              <a:defRPr b="1" sz="2400">
                <a:latin typeface="Lexend"/>
                <a:ea typeface="Lexend"/>
                <a:cs typeface="Lexend"/>
                <a:sym typeface="Lexend"/>
              </a:defRPr>
            </a:lvl4pPr>
            <a:lvl5pPr lvl="4" rtl="0" algn="ctr">
              <a:lnSpc>
                <a:spcPct val="115000"/>
              </a:lnSpc>
              <a:spcBef>
                <a:spcPts val="0"/>
              </a:spcBef>
              <a:spcAft>
                <a:spcPts val="0"/>
              </a:spcAft>
              <a:buSzPts val="2400"/>
              <a:buFont typeface="Lexend"/>
              <a:buNone/>
              <a:defRPr b="1" sz="2400">
                <a:latin typeface="Lexend"/>
                <a:ea typeface="Lexend"/>
                <a:cs typeface="Lexend"/>
                <a:sym typeface="Lexend"/>
              </a:defRPr>
            </a:lvl5pPr>
            <a:lvl6pPr lvl="5" rtl="0" algn="ctr">
              <a:lnSpc>
                <a:spcPct val="115000"/>
              </a:lnSpc>
              <a:spcBef>
                <a:spcPts val="0"/>
              </a:spcBef>
              <a:spcAft>
                <a:spcPts val="0"/>
              </a:spcAft>
              <a:buSzPts val="2400"/>
              <a:buFont typeface="Lexend"/>
              <a:buNone/>
              <a:defRPr b="1" sz="2400">
                <a:latin typeface="Lexend"/>
                <a:ea typeface="Lexend"/>
                <a:cs typeface="Lexend"/>
                <a:sym typeface="Lexend"/>
              </a:defRPr>
            </a:lvl6pPr>
            <a:lvl7pPr lvl="6" rtl="0" algn="ctr">
              <a:lnSpc>
                <a:spcPct val="115000"/>
              </a:lnSpc>
              <a:spcBef>
                <a:spcPts val="0"/>
              </a:spcBef>
              <a:spcAft>
                <a:spcPts val="0"/>
              </a:spcAft>
              <a:buSzPts val="2400"/>
              <a:buFont typeface="Lexend"/>
              <a:buNone/>
              <a:defRPr b="1" sz="2400">
                <a:latin typeface="Lexend"/>
                <a:ea typeface="Lexend"/>
                <a:cs typeface="Lexend"/>
                <a:sym typeface="Lexend"/>
              </a:defRPr>
            </a:lvl7pPr>
            <a:lvl8pPr lvl="7" rtl="0" algn="ctr">
              <a:lnSpc>
                <a:spcPct val="115000"/>
              </a:lnSpc>
              <a:spcBef>
                <a:spcPts val="0"/>
              </a:spcBef>
              <a:spcAft>
                <a:spcPts val="0"/>
              </a:spcAft>
              <a:buSzPts val="2400"/>
              <a:buFont typeface="Lexend"/>
              <a:buNone/>
              <a:defRPr b="1" sz="2400">
                <a:latin typeface="Lexend"/>
                <a:ea typeface="Lexend"/>
                <a:cs typeface="Lexend"/>
                <a:sym typeface="Lexend"/>
              </a:defRPr>
            </a:lvl8pPr>
            <a:lvl9pPr lvl="8" rtl="0" algn="ctr">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680" name="Google Shape;680;p13"/>
          <p:cNvSpPr txBox="1"/>
          <p:nvPr>
            <p:ph idx="14" type="subTitle"/>
          </p:nvPr>
        </p:nvSpPr>
        <p:spPr>
          <a:xfrm>
            <a:off x="1806638" y="2971525"/>
            <a:ext cx="2570100" cy="83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Lexend"/>
              <a:buNone/>
              <a:defRPr b="1" sz="2000">
                <a:latin typeface="Lexend"/>
                <a:ea typeface="Lexend"/>
                <a:cs typeface="Lexend"/>
                <a:sym typeface="Lexend"/>
              </a:defRPr>
            </a:lvl1pPr>
            <a:lvl2pPr lvl="1" rtl="0" algn="ctr">
              <a:lnSpc>
                <a:spcPct val="115000"/>
              </a:lnSpc>
              <a:spcBef>
                <a:spcPts val="0"/>
              </a:spcBef>
              <a:spcAft>
                <a:spcPts val="0"/>
              </a:spcAft>
              <a:buSzPts val="2400"/>
              <a:buFont typeface="Lexend"/>
              <a:buNone/>
              <a:defRPr b="1" sz="2400">
                <a:latin typeface="Lexend"/>
                <a:ea typeface="Lexend"/>
                <a:cs typeface="Lexend"/>
                <a:sym typeface="Lexend"/>
              </a:defRPr>
            </a:lvl2pPr>
            <a:lvl3pPr lvl="2" rtl="0" algn="ctr">
              <a:lnSpc>
                <a:spcPct val="115000"/>
              </a:lnSpc>
              <a:spcBef>
                <a:spcPts val="0"/>
              </a:spcBef>
              <a:spcAft>
                <a:spcPts val="0"/>
              </a:spcAft>
              <a:buSzPts val="2400"/>
              <a:buFont typeface="Lexend"/>
              <a:buNone/>
              <a:defRPr b="1" sz="2400">
                <a:latin typeface="Lexend"/>
                <a:ea typeface="Lexend"/>
                <a:cs typeface="Lexend"/>
                <a:sym typeface="Lexend"/>
              </a:defRPr>
            </a:lvl3pPr>
            <a:lvl4pPr lvl="3" rtl="0" algn="ctr">
              <a:lnSpc>
                <a:spcPct val="115000"/>
              </a:lnSpc>
              <a:spcBef>
                <a:spcPts val="0"/>
              </a:spcBef>
              <a:spcAft>
                <a:spcPts val="0"/>
              </a:spcAft>
              <a:buSzPts val="2400"/>
              <a:buFont typeface="Lexend"/>
              <a:buNone/>
              <a:defRPr b="1" sz="2400">
                <a:latin typeface="Lexend"/>
                <a:ea typeface="Lexend"/>
                <a:cs typeface="Lexend"/>
                <a:sym typeface="Lexend"/>
              </a:defRPr>
            </a:lvl4pPr>
            <a:lvl5pPr lvl="4" rtl="0" algn="ctr">
              <a:lnSpc>
                <a:spcPct val="115000"/>
              </a:lnSpc>
              <a:spcBef>
                <a:spcPts val="0"/>
              </a:spcBef>
              <a:spcAft>
                <a:spcPts val="0"/>
              </a:spcAft>
              <a:buSzPts val="2400"/>
              <a:buFont typeface="Lexend"/>
              <a:buNone/>
              <a:defRPr b="1" sz="2400">
                <a:latin typeface="Lexend"/>
                <a:ea typeface="Lexend"/>
                <a:cs typeface="Lexend"/>
                <a:sym typeface="Lexend"/>
              </a:defRPr>
            </a:lvl5pPr>
            <a:lvl6pPr lvl="5" rtl="0" algn="ctr">
              <a:lnSpc>
                <a:spcPct val="115000"/>
              </a:lnSpc>
              <a:spcBef>
                <a:spcPts val="0"/>
              </a:spcBef>
              <a:spcAft>
                <a:spcPts val="0"/>
              </a:spcAft>
              <a:buSzPts val="2400"/>
              <a:buFont typeface="Lexend"/>
              <a:buNone/>
              <a:defRPr b="1" sz="2400">
                <a:latin typeface="Lexend"/>
                <a:ea typeface="Lexend"/>
                <a:cs typeface="Lexend"/>
                <a:sym typeface="Lexend"/>
              </a:defRPr>
            </a:lvl6pPr>
            <a:lvl7pPr lvl="6" rtl="0" algn="ctr">
              <a:lnSpc>
                <a:spcPct val="115000"/>
              </a:lnSpc>
              <a:spcBef>
                <a:spcPts val="0"/>
              </a:spcBef>
              <a:spcAft>
                <a:spcPts val="0"/>
              </a:spcAft>
              <a:buSzPts val="2400"/>
              <a:buFont typeface="Lexend"/>
              <a:buNone/>
              <a:defRPr b="1" sz="2400">
                <a:latin typeface="Lexend"/>
                <a:ea typeface="Lexend"/>
                <a:cs typeface="Lexend"/>
                <a:sym typeface="Lexend"/>
              </a:defRPr>
            </a:lvl7pPr>
            <a:lvl8pPr lvl="7" rtl="0" algn="ctr">
              <a:lnSpc>
                <a:spcPct val="115000"/>
              </a:lnSpc>
              <a:spcBef>
                <a:spcPts val="0"/>
              </a:spcBef>
              <a:spcAft>
                <a:spcPts val="0"/>
              </a:spcAft>
              <a:buSzPts val="2400"/>
              <a:buFont typeface="Lexend"/>
              <a:buNone/>
              <a:defRPr b="1" sz="2400">
                <a:latin typeface="Lexend"/>
                <a:ea typeface="Lexend"/>
                <a:cs typeface="Lexend"/>
                <a:sym typeface="Lexend"/>
              </a:defRPr>
            </a:lvl8pPr>
            <a:lvl9pPr lvl="8" rtl="0" algn="ctr">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681" name="Google Shape;681;p13"/>
          <p:cNvSpPr txBox="1"/>
          <p:nvPr>
            <p:ph idx="15" type="subTitle"/>
          </p:nvPr>
        </p:nvSpPr>
        <p:spPr>
          <a:xfrm>
            <a:off x="5665413" y="2971525"/>
            <a:ext cx="2570100" cy="831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Lexend"/>
              <a:buNone/>
              <a:defRPr b="1" sz="2000">
                <a:latin typeface="Lexend"/>
                <a:ea typeface="Lexend"/>
                <a:cs typeface="Lexend"/>
                <a:sym typeface="Lexend"/>
              </a:defRPr>
            </a:lvl1pPr>
            <a:lvl2pPr lvl="1" rtl="0" algn="ctr">
              <a:lnSpc>
                <a:spcPct val="115000"/>
              </a:lnSpc>
              <a:spcBef>
                <a:spcPts val="0"/>
              </a:spcBef>
              <a:spcAft>
                <a:spcPts val="0"/>
              </a:spcAft>
              <a:buSzPts val="2400"/>
              <a:buFont typeface="Lexend"/>
              <a:buNone/>
              <a:defRPr b="1" sz="2400">
                <a:latin typeface="Lexend"/>
                <a:ea typeface="Lexend"/>
                <a:cs typeface="Lexend"/>
                <a:sym typeface="Lexend"/>
              </a:defRPr>
            </a:lvl2pPr>
            <a:lvl3pPr lvl="2" rtl="0" algn="ctr">
              <a:lnSpc>
                <a:spcPct val="115000"/>
              </a:lnSpc>
              <a:spcBef>
                <a:spcPts val="0"/>
              </a:spcBef>
              <a:spcAft>
                <a:spcPts val="0"/>
              </a:spcAft>
              <a:buSzPts val="2400"/>
              <a:buFont typeface="Lexend"/>
              <a:buNone/>
              <a:defRPr b="1" sz="2400">
                <a:latin typeface="Lexend"/>
                <a:ea typeface="Lexend"/>
                <a:cs typeface="Lexend"/>
                <a:sym typeface="Lexend"/>
              </a:defRPr>
            </a:lvl3pPr>
            <a:lvl4pPr lvl="3" rtl="0" algn="ctr">
              <a:lnSpc>
                <a:spcPct val="115000"/>
              </a:lnSpc>
              <a:spcBef>
                <a:spcPts val="0"/>
              </a:spcBef>
              <a:spcAft>
                <a:spcPts val="0"/>
              </a:spcAft>
              <a:buSzPts val="2400"/>
              <a:buFont typeface="Lexend"/>
              <a:buNone/>
              <a:defRPr b="1" sz="2400">
                <a:latin typeface="Lexend"/>
                <a:ea typeface="Lexend"/>
                <a:cs typeface="Lexend"/>
                <a:sym typeface="Lexend"/>
              </a:defRPr>
            </a:lvl4pPr>
            <a:lvl5pPr lvl="4" rtl="0" algn="ctr">
              <a:lnSpc>
                <a:spcPct val="115000"/>
              </a:lnSpc>
              <a:spcBef>
                <a:spcPts val="0"/>
              </a:spcBef>
              <a:spcAft>
                <a:spcPts val="0"/>
              </a:spcAft>
              <a:buSzPts val="2400"/>
              <a:buFont typeface="Lexend"/>
              <a:buNone/>
              <a:defRPr b="1" sz="2400">
                <a:latin typeface="Lexend"/>
                <a:ea typeface="Lexend"/>
                <a:cs typeface="Lexend"/>
                <a:sym typeface="Lexend"/>
              </a:defRPr>
            </a:lvl5pPr>
            <a:lvl6pPr lvl="5" rtl="0" algn="ctr">
              <a:lnSpc>
                <a:spcPct val="115000"/>
              </a:lnSpc>
              <a:spcBef>
                <a:spcPts val="0"/>
              </a:spcBef>
              <a:spcAft>
                <a:spcPts val="0"/>
              </a:spcAft>
              <a:buSzPts val="2400"/>
              <a:buFont typeface="Lexend"/>
              <a:buNone/>
              <a:defRPr b="1" sz="2400">
                <a:latin typeface="Lexend"/>
                <a:ea typeface="Lexend"/>
                <a:cs typeface="Lexend"/>
                <a:sym typeface="Lexend"/>
              </a:defRPr>
            </a:lvl6pPr>
            <a:lvl7pPr lvl="6" rtl="0" algn="ctr">
              <a:lnSpc>
                <a:spcPct val="115000"/>
              </a:lnSpc>
              <a:spcBef>
                <a:spcPts val="0"/>
              </a:spcBef>
              <a:spcAft>
                <a:spcPts val="0"/>
              </a:spcAft>
              <a:buSzPts val="2400"/>
              <a:buFont typeface="Lexend"/>
              <a:buNone/>
              <a:defRPr b="1" sz="2400">
                <a:latin typeface="Lexend"/>
                <a:ea typeface="Lexend"/>
                <a:cs typeface="Lexend"/>
                <a:sym typeface="Lexend"/>
              </a:defRPr>
            </a:lvl7pPr>
            <a:lvl8pPr lvl="7" rtl="0" algn="ctr">
              <a:lnSpc>
                <a:spcPct val="115000"/>
              </a:lnSpc>
              <a:spcBef>
                <a:spcPts val="0"/>
              </a:spcBef>
              <a:spcAft>
                <a:spcPts val="0"/>
              </a:spcAft>
              <a:buSzPts val="2400"/>
              <a:buFont typeface="Lexend"/>
              <a:buNone/>
              <a:defRPr b="1" sz="2400">
                <a:latin typeface="Lexend"/>
                <a:ea typeface="Lexend"/>
                <a:cs typeface="Lexend"/>
                <a:sym typeface="Lexend"/>
              </a:defRPr>
            </a:lvl8pPr>
            <a:lvl9pPr lvl="8" rtl="0" algn="ctr">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grpSp>
        <p:nvGrpSpPr>
          <p:cNvPr id="682" name="Google Shape;682;p13"/>
          <p:cNvGrpSpPr/>
          <p:nvPr/>
        </p:nvGrpSpPr>
        <p:grpSpPr>
          <a:xfrm>
            <a:off x="362675" y="223138"/>
            <a:ext cx="8584545" cy="4702738"/>
            <a:chOff x="362675" y="223138"/>
            <a:chExt cx="8584545" cy="4702738"/>
          </a:xfrm>
        </p:grpSpPr>
        <p:grpSp>
          <p:nvGrpSpPr>
            <p:cNvPr id="683" name="Google Shape;683;p13"/>
            <p:cNvGrpSpPr/>
            <p:nvPr/>
          </p:nvGrpSpPr>
          <p:grpSpPr>
            <a:xfrm>
              <a:off x="362675" y="793000"/>
              <a:ext cx="130200" cy="126125"/>
              <a:chOff x="3935725" y="167575"/>
              <a:chExt cx="130200" cy="126125"/>
            </a:xfrm>
          </p:grpSpPr>
          <p:sp>
            <p:nvSpPr>
              <p:cNvPr id="684" name="Google Shape;684;p13"/>
              <p:cNvSpPr/>
              <p:nvPr/>
            </p:nvSpPr>
            <p:spPr>
              <a:xfrm>
                <a:off x="3935725" y="1675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685" name="Google Shape;685;p13"/>
              <p:cNvSpPr/>
              <p:nvPr/>
            </p:nvSpPr>
            <p:spPr>
              <a:xfrm>
                <a:off x="4000825" y="2017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686" name="Google Shape;686;p13"/>
              <p:cNvSpPr/>
              <p:nvPr/>
            </p:nvSpPr>
            <p:spPr>
              <a:xfrm>
                <a:off x="3935725" y="23730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687" name="Google Shape;687;p13"/>
            <p:cNvGrpSpPr/>
            <p:nvPr/>
          </p:nvGrpSpPr>
          <p:grpSpPr>
            <a:xfrm>
              <a:off x="2046988" y="4799750"/>
              <a:ext cx="130200" cy="126125"/>
              <a:chOff x="3935725" y="167575"/>
              <a:chExt cx="130200" cy="126125"/>
            </a:xfrm>
          </p:grpSpPr>
          <p:sp>
            <p:nvSpPr>
              <p:cNvPr id="688" name="Google Shape;688;p13"/>
              <p:cNvSpPr/>
              <p:nvPr/>
            </p:nvSpPr>
            <p:spPr>
              <a:xfrm>
                <a:off x="3935725" y="1675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689" name="Google Shape;689;p13"/>
              <p:cNvSpPr/>
              <p:nvPr/>
            </p:nvSpPr>
            <p:spPr>
              <a:xfrm>
                <a:off x="4000825" y="2017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690" name="Google Shape;690;p13"/>
              <p:cNvSpPr/>
              <p:nvPr/>
            </p:nvSpPr>
            <p:spPr>
              <a:xfrm>
                <a:off x="3935725" y="237300"/>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691" name="Google Shape;691;p13"/>
            <p:cNvGrpSpPr/>
            <p:nvPr/>
          </p:nvGrpSpPr>
          <p:grpSpPr>
            <a:xfrm>
              <a:off x="8845345" y="4235716"/>
              <a:ext cx="101875" cy="134875"/>
              <a:chOff x="3928495" y="333391"/>
              <a:chExt cx="101875" cy="134875"/>
            </a:xfrm>
          </p:grpSpPr>
          <p:grpSp>
            <p:nvGrpSpPr>
              <p:cNvPr id="692" name="Google Shape;692;p13"/>
              <p:cNvGrpSpPr/>
              <p:nvPr/>
            </p:nvGrpSpPr>
            <p:grpSpPr>
              <a:xfrm>
                <a:off x="3928495" y="379241"/>
                <a:ext cx="44700" cy="42600"/>
                <a:chOff x="3928495" y="379241"/>
                <a:chExt cx="44700" cy="42600"/>
              </a:xfrm>
            </p:grpSpPr>
            <p:sp>
              <p:nvSpPr>
                <p:cNvPr id="693" name="Google Shape;693;p13"/>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13"/>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95" name="Google Shape;695;p13"/>
              <p:cNvGrpSpPr/>
              <p:nvPr/>
            </p:nvGrpSpPr>
            <p:grpSpPr>
              <a:xfrm>
                <a:off x="3985670" y="425666"/>
                <a:ext cx="44700" cy="42600"/>
                <a:chOff x="3928495" y="379241"/>
                <a:chExt cx="44700" cy="42600"/>
              </a:xfrm>
            </p:grpSpPr>
            <p:sp>
              <p:nvSpPr>
                <p:cNvPr id="696" name="Google Shape;696;p13"/>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13"/>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98" name="Google Shape;698;p13"/>
              <p:cNvGrpSpPr/>
              <p:nvPr/>
            </p:nvGrpSpPr>
            <p:grpSpPr>
              <a:xfrm>
                <a:off x="3985670" y="333391"/>
                <a:ext cx="44700" cy="42600"/>
                <a:chOff x="3928495" y="379241"/>
                <a:chExt cx="44700" cy="42600"/>
              </a:xfrm>
            </p:grpSpPr>
            <p:sp>
              <p:nvSpPr>
                <p:cNvPr id="699" name="Google Shape;699;p13"/>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13"/>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01" name="Google Shape;701;p13"/>
            <p:cNvGrpSpPr/>
            <p:nvPr/>
          </p:nvGrpSpPr>
          <p:grpSpPr>
            <a:xfrm>
              <a:off x="6507442" y="4803287"/>
              <a:ext cx="449076" cy="119073"/>
              <a:chOff x="7108302" y="2550931"/>
              <a:chExt cx="281323" cy="74593"/>
            </a:xfrm>
          </p:grpSpPr>
          <p:sp>
            <p:nvSpPr>
              <p:cNvPr id="702" name="Google Shape;702;p13"/>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3" name="Google Shape;703;p13"/>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 name="Google Shape;704;p13"/>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5" name="Google Shape;705;p13"/>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6" name="Google Shape;706;p13"/>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7" name="Google Shape;707;p13"/>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8" name="Google Shape;708;p13"/>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9" name="Google Shape;709;p13"/>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0" name="Google Shape;710;p13"/>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1" name="Google Shape;711;p13"/>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12" name="Google Shape;712;p13"/>
            <p:cNvGrpSpPr/>
            <p:nvPr/>
          </p:nvGrpSpPr>
          <p:grpSpPr>
            <a:xfrm>
              <a:off x="1667825" y="233212"/>
              <a:ext cx="445675" cy="119073"/>
              <a:chOff x="3578973" y="2550931"/>
              <a:chExt cx="279193" cy="74593"/>
            </a:xfrm>
          </p:grpSpPr>
          <p:sp>
            <p:nvSpPr>
              <p:cNvPr id="713" name="Google Shape;713;p13"/>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4" name="Google Shape;714;p13"/>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5" name="Google Shape;715;p13"/>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6" name="Google Shape;716;p13"/>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7" name="Google Shape;717;p13"/>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8" name="Google Shape;718;p13"/>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9" name="Google Shape;719;p13"/>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0" name="Google Shape;720;p13"/>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1" name="Google Shape;721;p13"/>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2" name="Google Shape;722;p13"/>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23" name="Google Shape;723;p13"/>
            <p:cNvGrpSpPr/>
            <p:nvPr/>
          </p:nvGrpSpPr>
          <p:grpSpPr>
            <a:xfrm>
              <a:off x="8193600" y="223138"/>
              <a:ext cx="130200" cy="126125"/>
              <a:chOff x="3935725" y="167575"/>
              <a:chExt cx="130200" cy="126125"/>
            </a:xfrm>
          </p:grpSpPr>
          <p:sp>
            <p:nvSpPr>
              <p:cNvPr id="724" name="Google Shape;724;p13"/>
              <p:cNvSpPr/>
              <p:nvPr/>
            </p:nvSpPr>
            <p:spPr>
              <a:xfrm>
                <a:off x="3935725" y="1675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725" name="Google Shape;725;p13"/>
              <p:cNvSpPr/>
              <p:nvPr/>
            </p:nvSpPr>
            <p:spPr>
              <a:xfrm>
                <a:off x="4000825" y="2017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726" name="Google Shape;726;p13"/>
              <p:cNvSpPr/>
              <p:nvPr/>
            </p:nvSpPr>
            <p:spPr>
              <a:xfrm>
                <a:off x="3935725" y="237300"/>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grpSp>
        <p:nvGrpSpPr>
          <p:cNvPr id="727" name="Google Shape;727;p13"/>
          <p:cNvGrpSpPr/>
          <p:nvPr/>
        </p:nvGrpSpPr>
        <p:grpSpPr>
          <a:xfrm>
            <a:off x="-1125950" y="-1116990"/>
            <a:ext cx="11388500" cy="7417815"/>
            <a:chOff x="-1125950" y="-1116990"/>
            <a:chExt cx="11388500" cy="7417815"/>
          </a:xfrm>
        </p:grpSpPr>
        <p:sp>
          <p:nvSpPr>
            <p:cNvPr id="728" name="Google Shape;728;p13"/>
            <p:cNvSpPr/>
            <p:nvPr/>
          </p:nvSpPr>
          <p:spPr>
            <a:xfrm flipH="1" rot="10800000">
              <a:off x="-842500" y="444353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729" name="Google Shape;729;p13"/>
            <p:cNvSpPr/>
            <p:nvPr/>
          </p:nvSpPr>
          <p:spPr>
            <a:xfrm flipH="1" rot="10800000">
              <a:off x="-1125950" y="419710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730" name="Google Shape;730;p13"/>
            <p:cNvSpPr/>
            <p:nvPr/>
          </p:nvSpPr>
          <p:spPr>
            <a:xfrm rot="10800000">
              <a:off x="8565125" y="132648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731" name="Google Shape;731;p13"/>
            <p:cNvSpPr/>
            <p:nvPr/>
          </p:nvSpPr>
          <p:spPr>
            <a:xfrm rot="10800000">
              <a:off x="8845350" y="108005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732" name="Google Shape;732;p13"/>
            <p:cNvSpPr/>
            <p:nvPr/>
          </p:nvSpPr>
          <p:spPr>
            <a:xfrm rot="5400000">
              <a:off x="6518800" y="-461490"/>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733" name="Google Shape;733;p13"/>
            <p:cNvSpPr/>
            <p:nvPr/>
          </p:nvSpPr>
          <p:spPr>
            <a:xfrm rot="5400000">
              <a:off x="906125" y="553912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734" name="Google Shape;734;p13"/>
          <p:cNvGrpSpPr/>
          <p:nvPr/>
        </p:nvGrpSpPr>
        <p:grpSpPr>
          <a:xfrm>
            <a:off x="-918810" y="-954029"/>
            <a:ext cx="10760625" cy="7331170"/>
            <a:chOff x="-918810" y="-954029"/>
            <a:chExt cx="10760625" cy="7331170"/>
          </a:xfrm>
        </p:grpSpPr>
        <p:grpSp>
          <p:nvGrpSpPr>
            <p:cNvPr id="735" name="Google Shape;735;p13"/>
            <p:cNvGrpSpPr/>
            <p:nvPr/>
          </p:nvGrpSpPr>
          <p:grpSpPr>
            <a:xfrm>
              <a:off x="-918810" y="186420"/>
              <a:ext cx="1493520" cy="615774"/>
              <a:chOff x="5301012" y="396272"/>
              <a:chExt cx="935614" cy="385751"/>
            </a:xfrm>
          </p:grpSpPr>
          <p:sp>
            <p:nvSpPr>
              <p:cNvPr id="736" name="Google Shape;736;p13"/>
              <p:cNvSpPr/>
              <p:nvPr/>
            </p:nvSpPr>
            <p:spPr>
              <a:xfrm>
                <a:off x="6202525" y="396272"/>
                <a:ext cx="34100" cy="34099"/>
              </a:xfrm>
              <a:custGeom>
                <a:rect b="b" l="l" r="r" t="t"/>
                <a:pathLst>
                  <a:path extrusionOk="0" h="15" w="15">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7" name="Google Shape;737;p13"/>
              <p:cNvSpPr/>
              <p:nvPr/>
            </p:nvSpPr>
            <p:spPr>
              <a:xfrm>
                <a:off x="5301012" y="750054"/>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8" name="Google Shape;738;p13"/>
              <p:cNvSpPr/>
              <p:nvPr/>
            </p:nvSpPr>
            <p:spPr>
              <a:xfrm>
                <a:off x="5322324" y="426109"/>
                <a:ext cx="903645" cy="336732"/>
              </a:xfrm>
              <a:custGeom>
                <a:rect b="b" l="l" r="r" t="t"/>
                <a:pathLst>
                  <a:path extrusionOk="0" h="158" w="424">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39" name="Google Shape;739;p13"/>
            <p:cNvGrpSpPr/>
            <p:nvPr/>
          </p:nvGrpSpPr>
          <p:grpSpPr>
            <a:xfrm>
              <a:off x="7684905" y="4712283"/>
              <a:ext cx="2156910" cy="506908"/>
              <a:chOff x="4891825" y="3495059"/>
              <a:chExt cx="1351193" cy="317552"/>
            </a:xfrm>
          </p:grpSpPr>
          <p:sp>
            <p:nvSpPr>
              <p:cNvPr id="740" name="Google Shape;740;p13"/>
              <p:cNvSpPr/>
              <p:nvPr/>
            </p:nvSpPr>
            <p:spPr>
              <a:xfrm>
                <a:off x="6208918" y="3706050"/>
                <a:ext cx="34100" cy="31969"/>
              </a:xfrm>
              <a:custGeom>
                <a:rect b="b" l="l" r="r" t="t"/>
                <a:pathLst>
                  <a:path extrusionOk="0" h="15" w="15">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1" name="Google Shape;741;p13"/>
              <p:cNvSpPr/>
              <p:nvPr/>
            </p:nvSpPr>
            <p:spPr>
              <a:xfrm>
                <a:off x="4891825" y="3584575"/>
                <a:ext cx="29825" cy="29825"/>
              </a:xfrm>
              <a:custGeom>
                <a:rect b="b" l="l" r="r" t="t"/>
                <a:pathLst>
                  <a:path extrusionOk="0" h="14" w="15">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2" name="Google Shape;742;p13"/>
              <p:cNvSpPr/>
              <p:nvPr/>
            </p:nvSpPr>
            <p:spPr>
              <a:xfrm>
                <a:off x="4917389" y="3595227"/>
                <a:ext cx="1295792" cy="217384"/>
              </a:xfrm>
              <a:custGeom>
                <a:rect b="b" l="l" r="r" t="t"/>
                <a:pathLst>
                  <a:path extrusionOk="0" h="102" w="608">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3" name="Google Shape;743;p13"/>
              <p:cNvSpPr/>
              <p:nvPr/>
            </p:nvSpPr>
            <p:spPr>
              <a:xfrm>
                <a:off x="5933990" y="3716706"/>
                <a:ext cx="31969" cy="34099"/>
              </a:xfrm>
              <a:custGeom>
                <a:rect b="b" l="l" r="r" t="t"/>
                <a:pathLst>
                  <a:path extrusionOk="0" h="15" w="14">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13"/>
              <p:cNvSpPr/>
              <p:nvPr/>
            </p:nvSpPr>
            <p:spPr>
              <a:xfrm>
                <a:off x="5286094" y="3495059"/>
                <a:ext cx="29837" cy="31969"/>
              </a:xfrm>
              <a:custGeom>
                <a:rect b="b" l="l" r="r" t="t"/>
                <a:pathLst>
                  <a:path extrusionOk="0" h="15" w="14">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13"/>
              <p:cNvSpPr/>
              <p:nvPr/>
            </p:nvSpPr>
            <p:spPr>
              <a:xfrm>
                <a:off x="5311668" y="3507847"/>
                <a:ext cx="632979" cy="219516"/>
              </a:xfrm>
              <a:custGeom>
                <a:rect b="b" l="l" r="r" t="t"/>
                <a:pathLst>
                  <a:path extrusionOk="0" h="103" w="297">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46" name="Google Shape;746;p13"/>
            <p:cNvGrpSpPr/>
            <p:nvPr/>
          </p:nvGrpSpPr>
          <p:grpSpPr>
            <a:xfrm rot="-5400000">
              <a:off x="7985115" y="-515155"/>
              <a:ext cx="1493520" cy="615774"/>
              <a:chOff x="5301012" y="396272"/>
              <a:chExt cx="935614" cy="385751"/>
            </a:xfrm>
          </p:grpSpPr>
          <p:sp>
            <p:nvSpPr>
              <p:cNvPr id="747" name="Google Shape;747;p13"/>
              <p:cNvSpPr/>
              <p:nvPr/>
            </p:nvSpPr>
            <p:spPr>
              <a:xfrm>
                <a:off x="6202525" y="396272"/>
                <a:ext cx="34100" cy="34099"/>
              </a:xfrm>
              <a:custGeom>
                <a:rect b="b" l="l" r="r" t="t"/>
                <a:pathLst>
                  <a:path extrusionOk="0" h="15" w="15">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8" name="Google Shape;748;p13"/>
              <p:cNvSpPr/>
              <p:nvPr/>
            </p:nvSpPr>
            <p:spPr>
              <a:xfrm>
                <a:off x="5301012" y="750054"/>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9" name="Google Shape;749;p13"/>
              <p:cNvSpPr/>
              <p:nvPr/>
            </p:nvSpPr>
            <p:spPr>
              <a:xfrm>
                <a:off x="5322324" y="426109"/>
                <a:ext cx="903645" cy="336732"/>
              </a:xfrm>
              <a:custGeom>
                <a:rect b="b" l="l" r="r" t="t"/>
                <a:pathLst>
                  <a:path extrusionOk="0" h="158" w="424">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50" name="Google Shape;750;p13"/>
            <p:cNvGrpSpPr/>
            <p:nvPr/>
          </p:nvGrpSpPr>
          <p:grpSpPr>
            <a:xfrm rot="-5400000">
              <a:off x="2676115" y="5322495"/>
              <a:ext cx="1493520" cy="615774"/>
              <a:chOff x="5301012" y="396272"/>
              <a:chExt cx="935614" cy="385751"/>
            </a:xfrm>
          </p:grpSpPr>
          <p:sp>
            <p:nvSpPr>
              <p:cNvPr id="751" name="Google Shape;751;p13"/>
              <p:cNvSpPr/>
              <p:nvPr/>
            </p:nvSpPr>
            <p:spPr>
              <a:xfrm>
                <a:off x="6202525" y="396272"/>
                <a:ext cx="34100" cy="34099"/>
              </a:xfrm>
              <a:custGeom>
                <a:rect b="b" l="l" r="r" t="t"/>
                <a:pathLst>
                  <a:path extrusionOk="0" h="15" w="15">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2" name="Google Shape;752;p13"/>
              <p:cNvSpPr/>
              <p:nvPr/>
            </p:nvSpPr>
            <p:spPr>
              <a:xfrm>
                <a:off x="5301012" y="750054"/>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3" name="Google Shape;753;p13"/>
              <p:cNvSpPr/>
              <p:nvPr/>
            </p:nvSpPr>
            <p:spPr>
              <a:xfrm>
                <a:off x="5322324" y="426109"/>
                <a:ext cx="903645" cy="336732"/>
              </a:xfrm>
              <a:custGeom>
                <a:rect b="b" l="l" r="r" t="t"/>
                <a:pathLst>
                  <a:path extrusionOk="0" h="158" w="424">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54" name="Shape 754"/>
        <p:cNvGrpSpPr/>
        <p:nvPr/>
      </p:nvGrpSpPr>
      <p:grpSpPr>
        <a:xfrm>
          <a:off x="0" y="0"/>
          <a:ext cx="0" cy="0"/>
          <a:chOff x="0" y="0"/>
          <a:chExt cx="0" cy="0"/>
        </a:xfrm>
      </p:grpSpPr>
      <p:pic>
        <p:nvPicPr>
          <p:cNvPr id="755" name="Google Shape;755;p14"/>
          <p:cNvPicPr preferRelativeResize="0"/>
          <p:nvPr/>
        </p:nvPicPr>
        <p:blipFill rotWithShape="1">
          <a:blip r:embed="rId2">
            <a:alphaModFix/>
          </a:blip>
          <a:srcRect b="901" l="0" r="990" t="0"/>
          <a:stretch/>
        </p:blipFill>
        <p:spPr>
          <a:xfrm>
            <a:off x="0" y="0"/>
            <a:ext cx="9144003" cy="5143500"/>
          </a:xfrm>
          <a:prstGeom prst="rect">
            <a:avLst/>
          </a:prstGeom>
          <a:noFill/>
          <a:ln>
            <a:noFill/>
          </a:ln>
        </p:spPr>
      </p:pic>
      <p:grpSp>
        <p:nvGrpSpPr>
          <p:cNvPr id="756" name="Google Shape;756;p14"/>
          <p:cNvGrpSpPr/>
          <p:nvPr/>
        </p:nvGrpSpPr>
        <p:grpSpPr>
          <a:xfrm>
            <a:off x="7007813" y="233212"/>
            <a:ext cx="1814513" cy="4692663"/>
            <a:chOff x="7007813" y="233212"/>
            <a:chExt cx="1814513" cy="4692663"/>
          </a:xfrm>
        </p:grpSpPr>
        <p:grpSp>
          <p:nvGrpSpPr>
            <p:cNvPr id="757" name="Google Shape;757;p14"/>
            <p:cNvGrpSpPr/>
            <p:nvPr/>
          </p:nvGrpSpPr>
          <p:grpSpPr>
            <a:xfrm flipH="1">
              <a:off x="8692125" y="793000"/>
              <a:ext cx="130200" cy="126125"/>
              <a:chOff x="3935725" y="167575"/>
              <a:chExt cx="130200" cy="126125"/>
            </a:xfrm>
          </p:grpSpPr>
          <p:sp>
            <p:nvSpPr>
              <p:cNvPr id="758" name="Google Shape;758;p14"/>
              <p:cNvSpPr/>
              <p:nvPr/>
            </p:nvSpPr>
            <p:spPr>
              <a:xfrm>
                <a:off x="3935725" y="1675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759" name="Google Shape;759;p14"/>
              <p:cNvSpPr/>
              <p:nvPr/>
            </p:nvSpPr>
            <p:spPr>
              <a:xfrm>
                <a:off x="4000825" y="2017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760" name="Google Shape;760;p14"/>
              <p:cNvSpPr/>
              <p:nvPr/>
            </p:nvSpPr>
            <p:spPr>
              <a:xfrm>
                <a:off x="3935725" y="23730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761" name="Google Shape;761;p14"/>
            <p:cNvGrpSpPr/>
            <p:nvPr/>
          </p:nvGrpSpPr>
          <p:grpSpPr>
            <a:xfrm flipH="1">
              <a:off x="7007813" y="4799750"/>
              <a:ext cx="130200" cy="126125"/>
              <a:chOff x="3935725" y="167575"/>
              <a:chExt cx="130200" cy="126125"/>
            </a:xfrm>
          </p:grpSpPr>
          <p:sp>
            <p:nvSpPr>
              <p:cNvPr id="762" name="Google Shape;762;p14"/>
              <p:cNvSpPr/>
              <p:nvPr/>
            </p:nvSpPr>
            <p:spPr>
              <a:xfrm>
                <a:off x="3935725" y="1675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763" name="Google Shape;763;p14"/>
              <p:cNvSpPr/>
              <p:nvPr/>
            </p:nvSpPr>
            <p:spPr>
              <a:xfrm>
                <a:off x="4000825" y="2017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764" name="Google Shape;764;p14"/>
              <p:cNvSpPr/>
              <p:nvPr/>
            </p:nvSpPr>
            <p:spPr>
              <a:xfrm>
                <a:off x="3935725" y="237300"/>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765" name="Google Shape;765;p14"/>
            <p:cNvGrpSpPr/>
            <p:nvPr/>
          </p:nvGrpSpPr>
          <p:grpSpPr>
            <a:xfrm flipH="1">
              <a:off x="7071500" y="233212"/>
              <a:ext cx="445675" cy="119073"/>
              <a:chOff x="3578973" y="2550931"/>
              <a:chExt cx="279193" cy="74593"/>
            </a:xfrm>
          </p:grpSpPr>
          <p:sp>
            <p:nvSpPr>
              <p:cNvPr id="766" name="Google Shape;766;p14"/>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7" name="Google Shape;767;p14"/>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8" name="Google Shape;768;p14"/>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9" name="Google Shape;769;p14"/>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0" name="Google Shape;770;p14"/>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1" name="Google Shape;771;p14"/>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2" name="Google Shape;772;p14"/>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3" name="Google Shape;773;p14"/>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4" name="Google Shape;774;p14"/>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5" name="Google Shape;775;p14"/>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76" name="Google Shape;776;p14"/>
          <p:cNvGrpSpPr/>
          <p:nvPr/>
        </p:nvGrpSpPr>
        <p:grpSpPr>
          <a:xfrm>
            <a:off x="-1077550" y="-1116990"/>
            <a:ext cx="11388500" cy="7417815"/>
            <a:chOff x="-1077550" y="-1116990"/>
            <a:chExt cx="11388500" cy="7417815"/>
          </a:xfrm>
        </p:grpSpPr>
        <p:sp>
          <p:nvSpPr>
            <p:cNvPr id="777" name="Google Shape;777;p14"/>
            <p:cNvSpPr/>
            <p:nvPr/>
          </p:nvSpPr>
          <p:spPr>
            <a:xfrm rot="10800000">
              <a:off x="8610300" y="4063310"/>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778" name="Google Shape;778;p14"/>
            <p:cNvSpPr/>
            <p:nvPr/>
          </p:nvSpPr>
          <p:spPr>
            <a:xfrm rot="10800000">
              <a:off x="8893750" y="381687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779" name="Google Shape;779;p14"/>
            <p:cNvSpPr/>
            <p:nvPr/>
          </p:nvSpPr>
          <p:spPr>
            <a:xfrm flipH="1" rot="10800000">
              <a:off x="-797325" y="132648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780" name="Google Shape;780;p14"/>
            <p:cNvSpPr/>
            <p:nvPr/>
          </p:nvSpPr>
          <p:spPr>
            <a:xfrm flipH="1" rot="10800000">
              <a:off x="-1077550" y="108005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781" name="Google Shape;781;p14"/>
            <p:cNvSpPr/>
            <p:nvPr/>
          </p:nvSpPr>
          <p:spPr>
            <a:xfrm flipH="1" rot="-5400000">
              <a:off x="1249000" y="-461490"/>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782" name="Google Shape;782;p14"/>
            <p:cNvSpPr/>
            <p:nvPr/>
          </p:nvSpPr>
          <p:spPr>
            <a:xfrm flipH="1" rot="-5400000">
              <a:off x="4967450" y="553912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783" name="Google Shape;783;p14"/>
          <p:cNvGrpSpPr/>
          <p:nvPr/>
        </p:nvGrpSpPr>
        <p:grpSpPr>
          <a:xfrm>
            <a:off x="-656815" y="-954029"/>
            <a:ext cx="10760625" cy="7192920"/>
            <a:chOff x="-656815" y="-954029"/>
            <a:chExt cx="10760625" cy="7192920"/>
          </a:xfrm>
        </p:grpSpPr>
        <p:grpSp>
          <p:nvGrpSpPr>
            <p:cNvPr id="784" name="Google Shape;784;p14"/>
            <p:cNvGrpSpPr/>
            <p:nvPr/>
          </p:nvGrpSpPr>
          <p:grpSpPr>
            <a:xfrm flipH="1">
              <a:off x="8610290" y="186420"/>
              <a:ext cx="1493520" cy="615774"/>
              <a:chOff x="5301012" y="396272"/>
              <a:chExt cx="935614" cy="385751"/>
            </a:xfrm>
          </p:grpSpPr>
          <p:sp>
            <p:nvSpPr>
              <p:cNvPr id="785" name="Google Shape;785;p14"/>
              <p:cNvSpPr/>
              <p:nvPr/>
            </p:nvSpPr>
            <p:spPr>
              <a:xfrm>
                <a:off x="6202525" y="396272"/>
                <a:ext cx="34100" cy="34099"/>
              </a:xfrm>
              <a:custGeom>
                <a:rect b="b" l="l" r="r" t="t"/>
                <a:pathLst>
                  <a:path extrusionOk="0" h="15" w="15">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6" name="Google Shape;786;p14"/>
              <p:cNvSpPr/>
              <p:nvPr/>
            </p:nvSpPr>
            <p:spPr>
              <a:xfrm>
                <a:off x="5301012" y="750054"/>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14"/>
              <p:cNvSpPr/>
              <p:nvPr/>
            </p:nvSpPr>
            <p:spPr>
              <a:xfrm>
                <a:off x="5322324" y="426109"/>
                <a:ext cx="903645" cy="336732"/>
              </a:xfrm>
              <a:custGeom>
                <a:rect b="b" l="l" r="r" t="t"/>
                <a:pathLst>
                  <a:path extrusionOk="0" h="158" w="424">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88" name="Google Shape;788;p14"/>
            <p:cNvGrpSpPr/>
            <p:nvPr/>
          </p:nvGrpSpPr>
          <p:grpSpPr>
            <a:xfrm flipH="1">
              <a:off x="-656815" y="4712283"/>
              <a:ext cx="2156910" cy="506908"/>
              <a:chOff x="4891825" y="3495059"/>
              <a:chExt cx="1351193" cy="317552"/>
            </a:xfrm>
          </p:grpSpPr>
          <p:sp>
            <p:nvSpPr>
              <p:cNvPr id="789" name="Google Shape;789;p14"/>
              <p:cNvSpPr/>
              <p:nvPr/>
            </p:nvSpPr>
            <p:spPr>
              <a:xfrm>
                <a:off x="6208918" y="3706050"/>
                <a:ext cx="34100" cy="31969"/>
              </a:xfrm>
              <a:custGeom>
                <a:rect b="b" l="l" r="r" t="t"/>
                <a:pathLst>
                  <a:path extrusionOk="0" h="15" w="15">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0" name="Google Shape;790;p14"/>
              <p:cNvSpPr/>
              <p:nvPr/>
            </p:nvSpPr>
            <p:spPr>
              <a:xfrm>
                <a:off x="4891825" y="3584575"/>
                <a:ext cx="29825" cy="29825"/>
              </a:xfrm>
              <a:custGeom>
                <a:rect b="b" l="l" r="r" t="t"/>
                <a:pathLst>
                  <a:path extrusionOk="0" h="14" w="15">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1" name="Google Shape;791;p14"/>
              <p:cNvSpPr/>
              <p:nvPr/>
            </p:nvSpPr>
            <p:spPr>
              <a:xfrm>
                <a:off x="4917389" y="3595227"/>
                <a:ext cx="1295792" cy="217384"/>
              </a:xfrm>
              <a:custGeom>
                <a:rect b="b" l="l" r="r" t="t"/>
                <a:pathLst>
                  <a:path extrusionOk="0" h="102" w="608">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2" name="Google Shape;792;p14"/>
              <p:cNvSpPr/>
              <p:nvPr/>
            </p:nvSpPr>
            <p:spPr>
              <a:xfrm>
                <a:off x="5933990" y="3716706"/>
                <a:ext cx="31969" cy="34099"/>
              </a:xfrm>
              <a:custGeom>
                <a:rect b="b" l="l" r="r" t="t"/>
                <a:pathLst>
                  <a:path extrusionOk="0" h="15" w="14">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3" name="Google Shape;793;p14"/>
              <p:cNvSpPr/>
              <p:nvPr/>
            </p:nvSpPr>
            <p:spPr>
              <a:xfrm>
                <a:off x="5286094" y="3495059"/>
                <a:ext cx="29837" cy="31969"/>
              </a:xfrm>
              <a:custGeom>
                <a:rect b="b" l="l" r="r" t="t"/>
                <a:pathLst>
                  <a:path extrusionOk="0" h="15" w="14">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4" name="Google Shape;794;p14"/>
              <p:cNvSpPr/>
              <p:nvPr/>
            </p:nvSpPr>
            <p:spPr>
              <a:xfrm>
                <a:off x="5311668" y="3507847"/>
                <a:ext cx="632979" cy="219516"/>
              </a:xfrm>
              <a:custGeom>
                <a:rect b="b" l="l" r="r" t="t"/>
                <a:pathLst>
                  <a:path extrusionOk="0" h="103" w="297">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95" name="Google Shape;795;p14"/>
            <p:cNvGrpSpPr/>
            <p:nvPr/>
          </p:nvGrpSpPr>
          <p:grpSpPr>
            <a:xfrm flipH="1" rot="5400000">
              <a:off x="-293635" y="-515155"/>
              <a:ext cx="1493520" cy="615774"/>
              <a:chOff x="5301012" y="396272"/>
              <a:chExt cx="935614" cy="385751"/>
            </a:xfrm>
          </p:grpSpPr>
          <p:sp>
            <p:nvSpPr>
              <p:cNvPr id="796" name="Google Shape;796;p14"/>
              <p:cNvSpPr/>
              <p:nvPr/>
            </p:nvSpPr>
            <p:spPr>
              <a:xfrm>
                <a:off x="6202525" y="396272"/>
                <a:ext cx="34100" cy="34099"/>
              </a:xfrm>
              <a:custGeom>
                <a:rect b="b" l="l" r="r" t="t"/>
                <a:pathLst>
                  <a:path extrusionOk="0" h="15" w="15">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7" name="Google Shape;797;p14"/>
              <p:cNvSpPr/>
              <p:nvPr/>
            </p:nvSpPr>
            <p:spPr>
              <a:xfrm>
                <a:off x="5301012" y="750054"/>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8" name="Google Shape;798;p14"/>
              <p:cNvSpPr/>
              <p:nvPr/>
            </p:nvSpPr>
            <p:spPr>
              <a:xfrm>
                <a:off x="5322324" y="426109"/>
                <a:ext cx="903645" cy="336732"/>
              </a:xfrm>
              <a:custGeom>
                <a:rect b="b" l="l" r="r" t="t"/>
                <a:pathLst>
                  <a:path extrusionOk="0" h="158" w="424">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99" name="Google Shape;799;p14"/>
            <p:cNvGrpSpPr/>
            <p:nvPr/>
          </p:nvGrpSpPr>
          <p:grpSpPr>
            <a:xfrm rot="-5400000">
              <a:off x="7497265" y="5184245"/>
              <a:ext cx="1493520" cy="615774"/>
              <a:chOff x="5301012" y="396272"/>
              <a:chExt cx="935614" cy="385751"/>
            </a:xfrm>
          </p:grpSpPr>
          <p:sp>
            <p:nvSpPr>
              <p:cNvPr id="800" name="Google Shape;800;p14"/>
              <p:cNvSpPr/>
              <p:nvPr/>
            </p:nvSpPr>
            <p:spPr>
              <a:xfrm>
                <a:off x="6202525" y="396272"/>
                <a:ext cx="34100" cy="34099"/>
              </a:xfrm>
              <a:custGeom>
                <a:rect b="b" l="l" r="r" t="t"/>
                <a:pathLst>
                  <a:path extrusionOk="0" h="15" w="15">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1" name="Google Shape;801;p14"/>
              <p:cNvSpPr/>
              <p:nvPr/>
            </p:nvSpPr>
            <p:spPr>
              <a:xfrm>
                <a:off x="5301012" y="750054"/>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2" name="Google Shape;802;p14"/>
              <p:cNvSpPr/>
              <p:nvPr/>
            </p:nvSpPr>
            <p:spPr>
              <a:xfrm>
                <a:off x="5322324" y="426109"/>
                <a:ext cx="903645" cy="336732"/>
              </a:xfrm>
              <a:custGeom>
                <a:rect b="b" l="l" r="r" t="t"/>
                <a:pathLst>
                  <a:path extrusionOk="0" h="158" w="424">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803" name="Google Shape;803;p14"/>
          <p:cNvSpPr txBox="1"/>
          <p:nvPr>
            <p:ph type="title"/>
          </p:nvPr>
        </p:nvSpPr>
        <p:spPr>
          <a:xfrm>
            <a:off x="1781238" y="3388871"/>
            <a:ext cx="5581500" cy="531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04" name="Google Shape;804;p14"/>
          <p:cNvSpPr txBox="1"/>
          <p:nvPr>
            <p:ph idx="1" type="subTitle"/>
          </p:nvPr>
        </p:nvSpPr>
        <p:spPr>
          <a:xfrm>
            <a:off x="1781238" y="1070700"/>
            <a:ext cx="5581500" cy="23598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3000"/>
              <a:buNone/>
              <a:defRPr sz="3000"/>
            </a:lvl1pPr>
            <a:lvl2pPr lvl="1" rtl="0" algn="ctr">
              <a:lnSpc>
                <a:spcPct val="115000"/>
              </a:lnSpc>
              <a:spcBef>
                <a:spcPts val="0"/>
              </a:spcBef>
              <a:spcAft>
                <a:spcPts val="0"/>
              </a:spcAft>
              <a:buSzPts val="3000"/>
              <a:buNone/>
              <a:defRPr sz="3000"/>
            </a:lvl2pPr>
            <a:lvl3pPr lvl="2" rtl="0" algn="ctr">
              <a:lnSpc>
                <a:spcPct val="115000"/>
              </a:lnSpc>
              <a:spcBef>
                <a:spcPts val="0"/>
              </a:spcBef>
              <a:spcAft>
                <a:spcPts val="0"/>
              </a:spcAft>
              <a:buSzPts val="3000"/>
              <a:buNone/>
              <a:defRPr sz="3000"/>
            </a:lvl3pPr>
            <a:lvl4pPr lvl="3" rtl="0" algn="ctr">
              <a:lnSpc>
                <a:spcPct val="115000"/>
              </a:lnSpc>
              <a:spcBef>
                <a:spcPts val="0"/>
              </a:spcBef>
              <a:spcAft>
                <a:spcPts val="0"/>
              </a:spcAft>
              <a:buSzPts val="3000"/>
              <a:buNone/>
              <a:defRPr sz="3000"/>
            </a:lvl4pPr>
            <a:lvl5pPr lvl="4" rtl="0" algn="ctr">
              <a:lnSpc>
                <a:spcPct val="115000"/>
              </a:lnSpc>
              <a:spcBef>
                <a:spcPts val="0"/>
              </a:spcBef>
              <a:spcAft>
                <a:spcPts val="0"/>
              </a:spcAft>
              <a:buSzPts val="3000"/>
              <a:buNone/>
              <a:defRPr sz="3000"/>
            </a:lvl5pPr>
            <a:lvl6pPr lvl="5" rtl="0" algn="ctr">
              <a:lnSpc>
                <a:spcPct val="115000"/>
              </a:lnSpc>
              <a:spcBef>
                <a:spcPts val="0"/>
              </a:spcBef>
              <a:spcAft>
                <a:spcPts val="0"/>
              </a:spcAft>
              <a:buSzPts val="3000"/>
              <a:buNone/>
              <a:defRPr sz="3000"/>
            </a:lvl6pPr>
            <a:lvl7pPr lvl="6" rtl="0" algn="ctr">
              <a:lnSpc>
                <a:spcPct val="115000"/>
              </a:lnSpc>
              <a:spcBef>
                <a:spcPts val="0"/>
              </a:spcBef>
              <a:spcAft>
                <a:spcPts val="0"/>
              </a:spcAft>
              <a:buSzPts val="3000"/>
              <a:buNone/>
              <a:defRPr sz="3000"/>
            </a:lvl7pPr>
            <a:lvl8pPr lvl="7" rtl="0" algn="ctr">
              <a:lnSpc>
                <a:spcPct val="115000"/>
              </a:lnSpc>
              <a:spcBef>
                <a:spcPts val="0"/>
              </a:spcBef>
              <a:spcAft>
                <a:spcPts val="0"/>
              </a:spcAft>
              <a:buSzPts val="3000"/>
              <a:buNone/>
              <a:defRPr sz="3000"/>
            </a:lvl8pPr>
            <a:lvl9pPr lvl="8" rtl="0" algn="ctr">
              <a:lnSpc>
                <a:spcPct val="115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_1">
    <p:spTree>
      <p:nvGrpSpPr>
        <p:cNvPr id="805" name="Shape 805"/>
        <p:cNvGrpSpPr/>
        <p:nvPr/>
      </p:nvGrpSpPr>
      <p:grpSpPr>
        <a:xfrm>
          <a:off x="0" y="0"/>
          <a:ext cx="0" cy="0"/>
          <a:chOff x="0" y="0"/>
          <a:chExt cx="0" cy="0"/>
        </a:xfrm>
      </p:grpSpPr>
      <p:pic>
        <p:nvPicPr>
          <p:cNvPr id="806" name="Google Shape;806;p15"/>
          <p:cNvPicPr preferRelativeResize="0"/>
          <p:nvPr/>
        </p:nvPicPr>
        <p:blipFill rotWithShape="1">
          <a:blip r:embed="rId2">
            <a:alphaModFix/>
          </a:blip>
          <a:srcRect b="901" l="0" r="990" t="0"/>
          <a:stretch/>
        </p:blipFill>
        <p:spPr>
          <a:xfrm>
            <a:off x="0" y="0"/>
            <a:ext cx="9144003" cy="5143500"/>
          </a:xfrm>
          <a:prstGeom prst="rect">
            <a:avLst/>
          </a:prstGeom>
          <a:noFill/>
          <a:ln>
            <a:noFill/>
          </a:ln>
        </p:spPr>
      </p:pic>
      <p:sp>
        <p:nvSpPr>
          <p:cNvPr id="807" name="Google Shape;807;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808" name="Google Shape;808;p15"/>
          <p:cNvGrpSpPr/>
          <p:nvPr/>
        </p:nvGrpSpPr>
        <p:grpSpPr>
          <a:xfrm flipH="1">
            <a:off x="189380" y="223138"/>
            <a:ext cx="8584545" cy="4702738"/>
            <a:chOff x="362675" y="223138"/>
            <a:chExt cx="8584545" cy="4702738"/>
          </a:xfrm>
        </p:grpSpPr>
        <p:grpSp>
          <p:nvGrpSpPr>
            <p:cNvPr id="809" name="Google Shape;809;p15"/>
            <p:cNvGrpSpPr/>
            <p:nvPr/>
          </p:nvGrpSpPr>
          <p:grpSpPr>
            <a:xfrm>
              <a:off x="362675" y="793000"/>
              <a:ext cx="130200" cy="126125"/>
              <a:chOff x="3935725" y="167575"/>
              <a:chExt cx="130200" cy="126125"/>
            </a:xfrm>
          </p:grpSpPr>
          <p:sp>
            <p:nvSpPr>
              <p:cNvPr id="810" name="Google Shape;810;p15"/>
              <p:cNvSpPr/>
              <p:nvPr/>
            </p:nvSpPr>
            <p:spPr>
              <a:xfrm>
                <a:off x="3935725" y="1675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811" name="Google Shape;811;p15"/>
              <p:cNvSpPr/>
              <p:nvPr/>
            </p:nvSpPr>
            <p:spPr>
              <a:xfrm>
                <a:off x="4000825" y="2017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812" name="Google Shape;812;p15"/>
              <p:cNvSpPr/>
              <p:nvPr/>
            </p:nvSpPr>
            <p:spPr>
              <a:xfrm>
                <a:off x="3935725" y="23730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813" name="Google Shape;813;p15"/>
            <p:cNvGrpSpPr/>
            <p:nvPr/>
          </p:nvGrpSpPr>
          <p:grpSpPr>
            <a:xfrm>
              <a:off x="2046988" y="4799750"/>
              <a:ext cx="130200" cy="126125"/>
              <a:chOff x="3935725" y="167575"/>
              <a:chExt cx="130200" cy="126125"/>
            </a:xfrm>
          </p:grpSpPr>
          <p:sp>
            <p:nvSpPr>
              <p:cNvPr id="814" name="Google Shape;814;p15"/>
              <p:cNvSpPr/>
              <p:nvPr/>
            </p:nvSpPr>
            <p:spPr>
              <a:xfrm>
                <a:off x="3935725" y="1675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815" name="Google Shape;815;p15"/>
              <p:cNvSpPr/>
              <p:nvPr/>
            </p:nvSpPr>
            <p:spPr>
              <a:xfrm>
                <a:off x="4000825" y="2017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816" name="Google Shape;816;p15"/>
              <p:cNvSpPr/>
              <p:nvPr/>
            </p:nvSpPr>
            <p:spPr>
              <a:xfrm>
                <a:off x="3935725" y="237300"/>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817" name="Google Shape;817;p15"/>
            <p:cNvGrpSpPr/>
            <p:nvPr/>
          </p:nvGrpSpPr>
          <p:grpSpPr>
            <a:xfrm>
              <a:off x="8845345" y="4235716"/>
              <a:ext cx="101875" cy="134875"/>
              <a:chOff x="3928495" y="333391"/>
              <a:chExt cx="101875" cy="134875"/>
            </a:xfrm>
          </p:grpSpPr>
          <p:grpSp>
            <p:nvGrpSpPr>
              <p:cNvPr id="818" name="Google Shape;818;p15"/>
              <p:cNvGrpSpPr/>
              <p:nvPr/>
            </p:nvGrpSpPr>
            <p:grpSpPr>
              <a:xfrm>
                <a:off x="3928495" y="379241"/>
                <a:ext cx="44700" cy="42600"/>
                <a:chOff x="3928495" y="379241"/>
                <a:chExt cx="44700" cy="42600"/>
              </a:xfrm>
            </p:grpSpPr>
            <p:sp>
              <p:nvSpPr>
                <p:cNvPr id="819" name="Google Shape;819;p15"/>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0" name="Google Shape;820;p15"/>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21" name="Google Shape;821;p15"/>
              <p:cNvGrpSpPr/>
              <p:nvPr/>
            </p:nvGrpSpPr>
            <p:grpSpPr>
              <a:xfrm>
                <a:off x="3985670" y="425666"/>
                <a:ext cx="44700" cy="42600"/>
                <a:chOff x="3928495" y="379241"/>
                <a:chExt cx="44700" cy="42600"/>
              </a:xfrm>
            </p:grpSpPr>
            <p:sp>
              <p:nvSpPr>
                <p:cNvPr id="822" name="Google Shape;822;p15"/>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3" name="Google Shape;823;p15"/>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24" name="Google Shape;824;p15"/>
              <p:cNvGrpSpPr/>
              <p:nvPr/>
            </p:nvGrpSpPr>
            <p:grpSpPr>
              <a:xfrm>
                <a:off x="3985670" y="333391"/>
                <a:ext cx="44700" cy="42600"/>
                <a:chOff x="3928495" y="379241"/>
                <a:chExt cx="44700" cy="42600"/>
              </a:xfrm>
            </p:grpSpPr>
            <p:sp>
              <p:nvSpPr>
                <p:cNvPr id="825" name="Google Shape;825;p15"/>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6" name="Google Shape;826;p15"/>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27" name="Google Shape;827;p15"/>
            <p:cNvGrpSpPr/>
            <p:nvPr/>
          </p:nvGrpSpPr>
          <p:grpSpPr>
            <a:xfrm>
              <a:off x="6507442" y="4803287"/>
              <a:ext cx="449076" cy="119073"/>
              <a:chOff x="7108302" y="2550931"/>
              <a:chExt cx="281323" cy="74593"/>
            </a:xfrm>
          </p:grpSpPr>
          <p:sp>
            <p:nvSpPr>
              <p:cNvPr id="828" name="Google Shape;828;p15"/>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9" name="Google Shape;829;p15"/>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0" name="Google Shape;830;p15"/>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1" name="Google Shape;831;p15"/>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2" name="Google Shape;832;p15"/>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3" name="Google Shape;833;p15"/>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4" name="Google Shape;834;p15"/>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5" name="Google Shape;835;p15"/>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6" name="Google Shape;836;p15"/>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7" name="Google Shape;837;p15"/>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38" name="Google Shape;838;p15"/>
            <p:cNvGrpSpPr/>
            <p:nvPr/>
          </p:nvGrpSpPr>
          <p:grpSpPr>
            <a:xfrm>
              <a:off x="1667825" y="233212"/>
              <a:ext cx="445675" cy="119073"/>
              <a:chOff x="3578973" y="2550931"/>
              <a:chExt cx="279193" cy="74593"/>
            </a:xfrm>
          </p:grpSpPr>
          <p:sp>
            <p:nvSpPr>
              <p:cNvPr id="839" name="Google Shape;839;p15"/>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0" name="Google Shape;840;p15"/>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1" name="Google Shape;841;p15"/>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2" name="Google Shape;842;p15"/>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3" name="Google Shape;843;p15"/>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4" name="Google Shape;844;p15"/>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5" name="Google Shape;845;p15"/>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6" name="Google Shape;846;p15"/>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7" name="Google Shape;847;p15"/>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8" name="Google Shape;848;p15"/>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49" name="Google Shape;849;p15"/>
            <p:cNvGrpSpPr/>
            <p:nvPr/>
          </p:nvGrpSpPr>
          <p:grpSpPr>
            <a:xfrm>
              <a:off x="8193600" y="223138"/>
              <a:ext cx="130200" cy="126125"/>
              <a:chOff x="3935725" y="167575"/>
              <a:chExt cx="130200" cy="126125"/>
            </a:xfrm>
          </p:grpSpPr>
          <p:sp>
            <p:nvSpPr>
              <p:cNvPr id="850" name="Google Shape;850;p15"/>
              <p:cNvSpPr/>
              <p:nvPr/>
            </p:nvSpPr>
            <p:spPr>
              <a:xfrm>
                <a:off x="3935725" y="1675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851" name="Google Shape;851;p15"/>
              <p:cNvSpPr/>
              <p:nvPr/>
            </p:nvSpPr>
            <p:spPr>
              <a:xfrm>
                <a:off x="4000825" y="2017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852" name="Google Shape;852;p15"/>
              <p:cNvSpPr/>
              <p:nvPr/>
            </p:nvSpPr>
            <p:spPr>
              <a:xfrm>
                <a:off x="3935725" y="237300"/>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grpSp>
        <p:nvGrpSpPr>
          <p:cNvPr id="853" name="Google Shape;853;p15"/>
          <p:cNvGrpSpPr/>
          <p:nvPr/>
        </p:nvGrpSpPr>
        <p:grpSpPr>
          <a:xfrm flipH="1">
            <a:off x="-1125950" y="-1116990"/>
            <a:ext cx="11388500" cy="7417815"/>
            <a:chOff x="-1125950" y="-1116990"/>
            <a:chExt cx="11388500" cy="7417815"/>
          </a:xfrm>
        </p:grpSpPr>
        <p:sp>
          <p:nvSpPr>
            <p:cNvPr id="854" name="Google Shape;854;p15"/>
            <p:cNvSpPr/>
            <p:nvPr/>
          </p:nvSpPr>
          <p:spPr>
            <a:xfrm flipH="1" rot="10800000">
              <a:off x="-842500" y="444353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855" name="Google Shape;855;p15"/>
            <p:cNvSpPr/>
            <p:nvPr/>
          </p:nvSpPr>
          <p:spPr>
            <a:xfrm flipH="1" rot="10800000">
              <a:off x="-1125950" y="419710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856" name="Google Shape;856;p15"/>
            <p:cNvSpPr/>
            <p:nvPr/>
          </p:nvSpPr>
          <p:spPr>
            <a:xfrm rot="10800000">
              <a:off x="8565125" y="132648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857" name="Google Shape;857;p15"/>
            <p:cNvSpPr/>
            <p:nvPr/>
          </p:nvSpPr>
          <p:spPr>
            <a:xfrm rot="10800000">
              <a:off x="8845350" y="108005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858" name="Google Shape;858;p15"/>
            <p:cNvSpPr/>
            <p:nvPr/>
          </p:nvSpPr>
          <p:spPr>
            <a:xfrm rot="5400000">
              <a:off x="6518800" y="-461490"/>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859" name="Google Shape;859;p15"/>
            <p:cNvSpPr/>
            <p:nvPr/>
          </p:nvSpPr>
          <p:spPr>
            <a:xfrm rot="5400000">
              <a:off x="906125" y="553912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860" name="Google Shape;860;p15"/>
          <p:cNvGrpSpPr/>
          <p:nvPr/>
        </p:nvGrpSpPr>
        <p:grpSpPr>
          <a:xfrm flipH="1">
            <a:off x="-705215" y="-954029"/>
            <a:ext cx="10760625" cy="7331170"/>
            <a:chOff x="-918810" y="-954029"/>
            <a:chExt cx="10760625" cy="7331170"/>
          </a:xfrm>
        </p:grpSpPr>
        <p:grpSp>
          <p:nvGrpSpPr>
            <p:cNvPr id="861" name="Google Shape;861;p15"/>
            <p:cNvGrpSpPr/>
            <p:nvPr/>
          </p:nvGrpSpPr>
          <p:grpSpPr>
            <a:xfrm>
              <a:off x="-918810" y="186420"/>
              <a:ext cx="1493520" cy="615774"/>
              <a:chOff x="5301012" y="396272"/>
              <a:chExt cx="935614" cy="385751"/>
            </a:xfrm>
          </p:grpSpPr>
          <p:sp>
            <p:nvSpPr>
              <p:cNvPr id="862" name="Google Shape;862;p15"/>
              <p:cNvSpPr/>
              <p:nvPr/>
            </p:nvSpPr>
            <p:spPr>
              <a:xfrm>
                <a:off x="6202525" y="396272"/>
                <a:ext cx="34100" cy="34099"/>
              </a:xfrm>
              <a:custGeom>
                <a:rect b="b" l="l" r="r" t="t"/>
                <a:pathLst>
                  <a:path extrusionOk="0" h="15" w="15">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3" name="Google Shape;863;p15"/>
              <p:cNvSpPr/>
              <p:nvPr/>
            </p:nvSpPr>
            <p:spPr>
              <a:xfrm>
                <a:off x="5301012" y="750054"/>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4" name="Google Shape;864;p15"/>
              <p:cNvSpPr/>
              <p:nvPr/>
            </p:nvSpPr>
            <p:spPr>
              <a:xfrm>
                <a:off x="5322324" y="426109"/>
                <a:ext cx="903645" cy="336732"/>
              </a:xfrm>
              <a:custGeom>
                <a:rect b="b" l="l" r="r" t="t"/>
                <a:pathLst>
                  <a:path extrusionOk="0" h="158" w="424">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65" name="Google Shape;865;p15"/>
            <p:cNvGrpSpPr/>
            <p:nvPr/>
          </p:nvGrpSpPr>
          <p:grpSpPr>
            <a:xfrm>
              <a:off x="7684905" y="4712283"/>
              <a:ext cx="2156910" cy="506908"/>
              <a:chOff x="4891825" y="3495059"/>
              <a:chExt cx="1351193" cy="317552"/>
            </a:xfrm>
          </p:grpSpPr>
          <p:sp>
            <p:nvSpPr>
              <p:cNvPr id="866" name="Google Shape;866;p15"/>
              <p:cNvSpPr/>
              <p:nvPr/>
            </p:nvSpPr>
            <p:spPr>
              <a:xfrm>
                <a:off x="6208918" y="3706050"/>
                <a:ext cx="34100" cy="31969"/>
              </a:xfrm>
              <a:custGeom>
                <a:rect b="b" l="l" r="r" t="t"/>
                <a:pathLst>
                  <a:path extrusionOk="0" h="15" w="15">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7" name="Google Shape;867;p15"/>
              <p:cNvSpPr/>
              <p:nvPr/>
            </p:nvSpPr>
            <p:spPr>
              <a:xfrm>
                <a:off x="4891825" y="3584575"/>
                <a:ext cx="29825" cy="29825"/>
              </a:xfrm>
              <a:custGeom>
                <a:rect b="b" l="l" r="r" t="t"/>
                <a:pathLst>
                  <a:path extrusionOk="0" h="14" w="15">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8" name="Google Shape;868;p15"/>
              <p:cNvSpPr/>
              <p:nvPr/>
            </p:nvSpPr>
            <p:spPr>
              <a:xfrm>
                <a:off x="4917389" y="3595227"/>
                <a:ext cx="1295792" cy="217384"/>
              </a:xfrm>
              <a:custGeom>
                <a:rect b="b" l="l" r="r" t="t"/>
                <a:pathLst>
                  <a:path extrusionOk="0" h="102" w="608">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9" name="Google Shape;869;p15"/>
              <p:cNvSpPr/>
              <p:nvPr/>
            </p:nvSpPr>
            <p:spPr>
              <a:xfrm>
                <a:off x="5933990" y="3716706"/>
                <a:ext cx="31969" cy="34099"/>
              </a:xfrm>
              <a:custGeom>
                <a:rect b="b" l="l" r="r" t="t"/>
                <a:pathLst>
                  <a:path extrusionOk="0" h="15" w="14">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0" name="Google Shape;870;p15"/>
              <p:cNvSpPr/>
              <p:nvPr/>
            </p:nvSpPr>
            <p:spPr>
              <a:xfrm>
                <a:off x="5286094" y="3495059"/>
                <a:ext cx="29837" cy="31969"/>
              </a:xfrm>
              <a:custGeom>
                <a:rect b="b" l="l" r="r" t="t"/>
                <a:pathLst>
                  <a:path extrusionOk="0" h="15" w="14">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1" name="Google Shape;871;p15"/>
              <p:cNvSpPr/>
              <p:nvPr/>
            </p:nvSpPr>
            <p:spPr>
              <a:xfrm>
                <a:off x="5311668" y="3507847"/>
                <a:ext cx="632979" cy="219516"/>
              </a:xfrm>
              <a:custGeom>
                <a:rect b="b" l="l" r="r" t="t"/>
                <a:pathLst>
                  <a:path extrusionOk="0" h="103" w="297">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72" name="Google Shape;872;p15"/>
            <p:cNvGrpSpPr/>
            <p:nvPr/>
          </p:nvGrpSpPr>
          <p:grpSpPr>
            <a:xfrm rot="-5400000">
              <a:off x="7985115" y="-515155"/>
              <a:ext cx="1493520" cy="615774"/>
              <a:chOff x="5301012" y="396272"/>
              <a:chExt cx="935614" cy="385751"/>
            </a:xfrm>
          </p:grpSpPr>
          <p:sp>
            <p:nvSpPr>
              <p:cNvPr id="873" name="Google Shape;873;p15"/>
              <p:cNvSpPr/>
              <p:nvPr/>
            </p:nvSpPr>
            <p:spPr>
              <a:xfrm>
                <a:off x="6202525" y="396272"/>
                <a:ext cx="34100" cy="34099"/>
              </a:xfrm>
              <a:custGeom>
                <a:rect b="b" l="l" r="r" t="t"/>
                <a:pathLst>
                  <a:path extrusionOk="0" h="15" w="15">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4" name="Google Shape;874;p15"/>
              <p:cNvSpPr/>
              <p:nvPr/>
            </p:nvSpPr>
            <p:spPr>
              <a:xfrm>
                <a:off x="5301012" y="750054"/>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5" name="Google Shape;875;p15"/>
              <p:cNvSpPr/>
              <p:nvPr/>
            </p:nvSpPr>
            <p:spPr>
              <a:xfrm>
                <a:off x="5322324" y="426109"/>
                <a:ext cx="903645" cy="336732"/>
              </a:xfrm>
              <a:custGeom>
                <a:rect b="b" l="l" r="r" t="t"/>
                <a:pathLst>
                  <a:path extrusionOk="0" h="158" w="424">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76" name="Google Shape;876;p15"/>
            <p:cNvGrpSpPr/>
            <p:nvPr/>
          </p:nvGrpSpPr>
          <p:grpSpPr>
            <a:xfrm rot="-5400000">
              <a:off x="2676115" y="5322495"/>
              <a:ext cx="1493520" cy="615774"/>
              <a:chOff x="5301012" y="396272"/>
              <a:chExt cx="935614" cy="385751"/>
            </a:xfrm>
          </p:grpSpPr>
          <p:sp>
            <p:nvSpPr>
              <p:cNvPr id="877" name="Google Shape;877;p15"/>
              <p:cNvSpPr/>
              <p:nvPr/>
            </p:nvSpPr>
            <p:spPr>
              <a:xfrm>
                <a:off x="6202525" y="396272"/>
                <a:ext cx="34100" cy="34099"/>
              </a:xfrm>
              <a:custGeom>
                <a:rect b="b" l="l" r="r" t="t"/>
                <a:pathLst>
                  <a:path extrusionOk="0" h="15" w="15">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8" name="Google Shape;878;p15"/>
              <p:cNvSpPr/>
              <p:nvPr/>
            </p:nvSpPr>
            <p:spPr>
              <a:xfrm>
                <a:off x="5301012" y="750054"/>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9" name="Google Shape;879;p15"/>
              <p:cNvSpPr/>
              <p:nvPr/>
            </p:nvSpPr>
            <p:spPr>
              <a:xfrm>
                <a:off x="5322324" y="426109"/>
                <a:ext cx="903645" cy="336732"/>
              </a:xfrm>
              <a:custGeom>
                <a:rect b="b" l="l" r="r" t="t"/>
                <a:pathLst>
                  <a:path extrusionOk="0" h="158" w="424">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2">
    <p:spTree>
      <p:nvGrpSpPr>
        <p:cNvPr id="880" name="Shape 880"/>
        <p:cNvGrpSpPr/>
        <p:nvPr/>
      </p:nvGrpSpPr>
      <p:grpSpPr>
        <a:xfrm>
          <a:off x="0" y="0"/>
          <a:ext cx="0" cy="0"/>
          <a:chOff x="0" y="0"/>
          <a:chExt cx="0" cy="0"/>
        </a:xfrm>
      </p:grpSpPr>
      <p:pic>
        <p:nvPicPr>
          <p:cNvPr id="881" name="Google Shape;881;p16"/>
          <p:cNvPicPr preferRelativeResize="0"/>
          <p:nvPr/>
        </p:nvPicPr>
        <p:blipFill rotWithShape="1">
          <a:blip r:embed="rId2">
            <a:alphaModFix/>
          </a:blip>
          <a:srcRect b="901" l="0" r="990" t="0"/>
          <a:stretch/>
        </p:blipFill>
        <p:spPr>
          <a:xfrm>
            <a:off x="0" y="0"/>
            <a:ext cx="9144003" cy="5143500"/>
          </a:xfrm>
          <a:prstGeom prst="rect">
            <a:avLst/>
          </a:prstGeom>
          <a:noFill/>
          <a:ln>
            <a:noFill/>
          </a:ln>
        </p:spPr>
      </p:pic>
      <p:sp>
        <p:nvSpPr>
          <p:cNvPr id="882" name="Google Shape;882;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883" name="Google Shape;883;p16"/>
          <p:cNvGrpSpPr/>
          <p:nvPr/>
        </p:nvGrpSpPr>
        <p:grpSpPr>
          <a:xfrm>
            <a:off x="-918810" y="-954029"/>
            <a:ext cx="10760625" cy="7331170"/>
            <a:chOff x="-918810" y="-954029"/>
            <a:chExt cx="10760625" cy="7331170"/>
          </a:xfrm>
        </p:grpSpPr>
        <p:grpSp>
          <p:nvGrpSpPr>
            <p:cNvPr id="884" name="Google Shape;884;p16"/>
            <p:cNvGrpSpPr/>
            <p:nvPr/>
          </p:nvGrpSpPr>
          <p:grpSpPr>
            <a:xfrm>
              <a:off x="-918810" y="186420"/>
              <a:ext cx="1493520" cy="615774"/>
              <a:chOff x="5301012" y="396272"/>
              <a:chExt cx="935614" cy="385751"/>
            </a:xfrm>
          </p:grpSpPr>
          <p:sp>
            <p:nvSpPr>
              <p:cNvPr id="885" name="Google Shape;885;p16"/>
              <p:cNvSpPr/>
              <p:nvPr/>
            </p:nvSpPr>
            <p:spPr>
              <a:xfrm>
                <a:off x="6202525" y="396272"/>
                <a:ext cx="34100" cy="34099"/>
              </a:xfrm>
              <a:custGeom>
                <a:rect b="b" l="l" r="r" t="t"/>
                <a:pathLst>
                  <a:path extrusionOk="0" h="15" w="15">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6" name="Google Shape;886;p16"/>
              <p:cNvSpPr/>
              <p:nvPr/>
            </p:nvSpPr>
            <p:spPr>
              <a:xfrm>
                <a:off x="5301012" y="750054"/>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7" name="Google Shape;887;p16"/>
              <p:cNvSpPr/>
              <p:nvPr/>
            </p:nvSpPr>
            <p:spPr>
              <a:xfrm>
                <a:off x="5322324" y="426109"/>
                <a:ext cx="903645" cy="336732"/>
              </a:xfrm>
              <a:custGeom>
                <a:rect b="b" l="l" r="r" t="t"/>
                <a:pathLst>
                  <a:path extrusionOk="0" h="158" w="424">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88" name="Google Shape;888;p16"/>
            <p:cNvGrpSpPr/>
            <p:nvPr/>
          </p:nvGrpSpPr>
          <p:grpSpPr>
            <a:xfrm>
              <a:off x="7684905" y="4712283"/>
              <a:ext cx="2156910" cy="506908"/>
              <a:chOff x="4891825" y="3495059"/>
              <a:chExt cx="1351193" cy="317552"/>
            </a:xfrm>
          </p:grpSpPr>
          <p:sp>
            <p:nvSpPr>
              <p:cNvPr id="889" name="Google Shape;889;p16"/>
              <p:cNvSpPr/>
              <p:nvPr/>
            </p:nvSpPr>
            <p:spPr>
              <a:xfrm>
                <a:off x="6208918" y="3706050"/>
                <a:ext cx="34100" cy="31969"/>
              </a:xfrm>
              <a:custGeom>
                <a:rect b="b" l="l" r="r" t="t"/>
                <a:pathLst>
                  <a:path extrusionOk="0" h="15" w="15">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0" name="Google Shape;890;p16"/>
              <p:cNvSpPr/>
              <p:nvPr/>
            </p:nvSpPr>
            <p:spPr>
              <a:xfrm>
                <a:off x="4891825" y="3584575"/>
                <a:ext cx="29825" cy="29825"/>
              </a:xfrm>
              <a:custGeom>
                <a:rect b="b" l="l" r="r" t="t"/>
                <a:pathLst>
                  <a:path extrusionOk="0" h="14" w="15">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1" name="Google Shape;891;p16"/>
              <p:cNvSpPr/>
              <p:nvPr/>
            </p:nvSpPr>
            <p:spPr>
              <a:xfrm>
                <a:off x="4917389" y="3595227"/>
                <a:ext cx="1295792" cy="217384"/>
              </a:xfrm>
              <a:custGeom>
                <a:rect b="b" l="l" r="r" t="t"/>
                <a:pathLst>
                  <a:path extrusionOk="0" h="102" w="608">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2" name="Google Shape;892;p16"/>
              <p:cNvSpPr/>
              <p:nvPr/>
            </p:nvSpPr>
            <p:spPr>
              <a:xfrm>
                <a:off x="5933990" y="3716706"/>
                <a:ext cx="31969" cy="34099"/>
              </a:xfrm>
              <a:custGeom>
                <a:rect b="b" l="l" r="r" t="t"/>
                <a:pathLst>
                  <a:path extrusionOk="0" h="15" w="14">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3" name="Google Shape;893;p16"/>
              <p:cNvSpPr/>
              <p:nvPr/>
            </p:nvSpPr>
            <p:spPr>
              <a:xfrm>
                <a:off x="5286094" y="3495059"/>
                <a:ext cx="29837" cy="31969"/>
              </a:xfrm>
              <a:custGeom>
                <a:rect b="b" l="l" r="r" t="t"/>
                <a:pathLst>
                  <a:path extrusionOk="0" h="15" w="14">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4" name="Google Shape;894;p16"/>
              <p:cNvSpPr/>
              <p:nvPr/>
            </p:nvSpPr>
            <p:spPr>
              <a:xfrm>
                <a:off x="5311668" y="3507847"/>
                <a:ext cx="632979" cy="219516"/>
              </a:xfrm>
              <a:custGeom>
                <a:rect b="b" l="l" r="r" t="t"/>
                <a:pathLst>
                  <a:path extrusionOk="0" h="103" w="297">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95" name="Google Shape;895;p16"/>
            <p:cNvGrpSpPr/>
            <p:nvPr/>
          </p:nvGrpSpPr>
          <p:grpSpPr>
            <a:xfrm rot="-5400000">
              <a:off x="7985115" y="-515155"/>
              <a:ext cx="1493520" cy="615774"/>
              <a:chOff x="5301012" y="396272"/>
              <a:chExt cx="935614" cy="385751"/>
            </a:xfrm>
          </p:grpSpPr>
          <p:sp>
            <p:nvSpPr>
              <p:cNvPr id="896" name="Google Shape;896;p16"/>
              <p:cNvSpPr/>
              <p:nvPr/>
            </p:nvSpPr>
            <p:spPr>
              <a:xfrm>
                <a:off x="6202525" y="396272"/>
                <a:ext cx="34100" cy="34099"/>
              </a:xfrm>
              <a:custGeom>
                <a:rect b="b" l="l" r="r" t="t"/>
                <a:pathLst>
                  <a:path extrusionOk="0" h="15" w="15">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7" name="Google Shape;897;p16"/>
              <p:cNvSpPr/>
              <p:nvPr/>
            </p:nvSpPr>
            <p:spPr>
              <a:xfrm>
                <a:off x="5301012" y="750054"/>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8" name="Google Shape;898;p16"/>
              <p:cNvSpPr/>
              <p:nvPr/>
            </p:nvSpPr>
            <p:spPr>
              <a:xfrm>
                <a:off x="5322324" y="426109"/>
                <a:ext cx="903645" cy="336732"/>
              </a:xfrm>
              <a:custGeom>
                <a:rect b="b" l="l" r="r" t="t"/>
                <a:pathLst>
                  <a:path extrusionOk="0" h="158" w="424">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99" name="Google Shape;899;p16"/>
            <p:cNvGrpSpPr/>
            <p:nvPr/>
          </p:nvGrpSpPr>
          <p:grpSpPr>
            <a:xfrm rot="-5400000">
              <a:off x="2676115" y="5322495"/>
              <a:ext cx="1493520" cy="615774"/>
              <a:chOff x="5301012" y="396272"/>
              <a:chExt cx="935614" cy="385751"/>
            </a:xfrm>
          </p:grpSpPr>
          <p:sp>
            <p:nvSpPr>
              <p:cNvPr id="900" name="Google Shape;900;p16"/>
              <p:cNvSpPr/>
              <p:nvPr/>
            </p:nvSpPr>
            <p:spPr>
              <a:xfrm>
                <a:off x="6202525" y="396272"/>
                <a:ext cx="34100" cy="34099"/>
              </a:xfrm>
              <a:custGeom>
                <a:rect b="b" l="l" r="r" t="t"/>
                <a:pathLst>
                  <a:path extrusionOk="0" h="15" w="15">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1" name="Google Shape;901;p16"/>
              <p:cNvSpPr/>
              <p:nvPr/>
            </p:nvSpPr>
            <p:spPr>
              <a:xfrm>
                <a:off x="5301012" y="750054"/>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2" name="Google Shape;902;p16"/>
              <p:cNvSpPr/>
              <p:nvPr/>
            </p:nvSpPr>
            <p:spPr>
              <a:xfrm>
                <a:off x="5322324" y="426109"/>
                <a:ext cx="903645" cy="336732"/>
              </a:xfrm>
              <a:custGeom>
                <a:rect b="b" l="l" r="r" t="t"/>
                <a:pathLst>
                  <a:path extrusionOk="0" h="158" w="424">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03" name="Google Shape;903;p16"/>
          <p:cNvGrpSpPr/>
          <p:nvPr/>
        </p:nvGrpSpPr>
        <p:grpSpPr>
          <a:xfrm rot="10800000">
            <a:off x="-1203475" y="-1091289"/>
            <a:ext cx="11678150" cy="7308000"/>
            <a:chOff x="-1203475" y="-1159175"/>
            <a:chExt cx="11678150" cy="7308000"/>
          </a:xfrm>
        </p:grpSpPr>
        <p:sp>
          <p:nvSpPr>
            <p:cNvPr id="904" name="Google Shape;904;p16"/>
            <p:cNvSpPr/>
            <p:nvPr/>
          </p:nvSpPr>
          <p:spPr>
            <a:xfrm>
              <a:off x="-850925" y="723600"/>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905" name="Google Shape;905;p16"/>
            <p:cNvSpPr/>
            <p:nvPr/>
          </p:nvSpPr>
          <p:spPr>
            <a:xfrm>
              <a:off x="-1203475" y="97003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906" name="Google Shape;906;p16"/>
            <p:cNvSpPr/>
            <p:nvPr/>
          </p:nvSpPr>
          <p:spPr>
            <a:xfrm rot="5400000">
              <a:off x="806525" y="538712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907" name="Google Shape;907;p16"/>
            <p:cNvSpPr/>
            <p:nvPr/>
          </p:nvSpPr>
          <p:spPr>
            <a:xfrm rot="5400000">
              <a:off x="7409450" y="-50367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908" name="Google Shape;908;p16"/>
            <p:cNvSpPr/>
            <p:nvPr/>
          </p:nvSpPr>
          <p:spPr>
            <a:xfrm rot="10800000">
              <a:off x="8793375" y="2523174"/>
              <a:ext cx="1417200" cy="10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909" name="Google Shape;909;p16"/>
            <p:cNvSpPr/>
            <p:nvPr/>
          </p:nvSpPr>
          <p:spPr>
            <a:xfrm rot="10800000">
              <a:off x="9057475" y="2275925"/>
              <a:ext cx="1417200" cy="10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910" name="Google Shape;910;p16"/>
          <p:cNvGrpSpPr/>
          <p:nvPr/>
        </p:nvGrpSpPr>
        <p:grpSpPr>
          <a:xfrm>
            <a:off x="369575" y="271165"/>
            <a:ext cx="8594413" cy="4761123"/>
            <a:chOff x="369575" y="271165"/>
            <a:chExt cx="8594413" cy="4761123"/>
          </a:xfrm>
        </p:grpSpPr>
        <p:grpSp>
          <p:nvGrpSpPr>
            <p:cNvPr id="911" name="Google Shape;911;p16"/>
            <p:cNvGrpSpPr/>
            <p:nvPr/>
          </p:nvGrpSpPr>
          <p:grpSpPr>
            <a:xfrm flipH="1" rot="10800000">
              <a:off x="369575" y="3736113"/>
              <a:ext cx="130200" cy="126125"/>
              <a:chOff x="3935725" y="167575"/>
              <a:chExt cx="130200" cy="126125"/>
            </a:xfrm>
          </p:grpSpPr>
          <p:sp>
            <p:nvSpPr>
              <p:cNvPr id="912" name="Google Shape;912;p16"/>
              <p:cNvSpPr/>
              <p:nvPr/>
            </p:nvSpPr>
            <p:spPr>
              <a:xfrm>
                <a:off x="3935725" y="1675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913" name="Google Shape;913;p16"/>
              <p:cNvSpPr/>
              <p:nvPr/>
            </p:nvSpPr>
            <p:spPr>
              <a:xfrm>
                <a:off x="4000825" y="2017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914" name="Google Shape;914;p16"/>
              <p:cNvSpPr/>
              <p:nvPr/>
            </p:nvSpPr>
            <p:spPr>
              <a:xfrm>
                <a:off x="3935725" y="23730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915" name="Google Shape;915;p16"/>
            <p:cNvGrpSpPr/>
            <p:nvPr/>
          </p:nvGrpSpPr>
          <p:grpSpPr>
            <a:xfrm flipH="1" rot="10800000">
              <a:off x="6713629" y="4913215"/>
              <a:ext cx="449076" cy="119073"/>
              <a:chOff x="6173265" y="2528990"/>
              <a:chExt cx="281323" cy="74593"/>
            </a:xfrm>
          </p:grpSpPr>
          <p:sp>
            <p:nvSpPr>
              <p:cNvPr id="916" name="Google Shape;916;p16"/>
              <p:cNvSpPr/>
              <p:nvPr/>
            </p:nvSpPr>
            <p:spPr>
              <a:xfrm>
                <a:off x="6411963" y="2528990"/>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7" name="Google Shape;917;p16"/>
              <p:cNvSpPr/>
              <p:nvPr/>
            </p:nvSpPr>
            <p:spPr>
              <a:xfrm>
                <a:off x="6350158" y="2528990"/>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8" name="Google Shape;918;p16"/>
              <p:cNvSpPr/>
              <p:nvPr/>
            </p:nvSpPr>
            <p:spPr>
              <a:xfrm>
                <a:off x="6292614" y="2528990"/>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9" name="Google Shape;919;p16"/>
              <p:cNvSpPr/>
              <p:nvPr/>
            </p:nvSpPr>
            <p:spPr>
              <a:xfrm>
                <a:off x="6235071" y="2528990"/>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0" name="Google Shape;920;p16"/>
              <p:cNvSpPr/>
              <p:nvPr/>
            </p:nvSpPr>
            <p:spPr>
              <a:xfrm>
                <a:off x="6173265" y="2528990"/>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21" name="Google Shape;921;p16"/>
            <p:cNvGrpSpPr/>
            <p:nvPr/>
          </p:nvGrpSpPr>
          <p:grpSpPr>
            <a:xfrm flipH="1" rot="10800000">
              <a:off x="2477220" y="273846"/>
              <a:ext cx="101875" cy="134875"/>
              <a:chOff x="3928495" y="333391"/>
              <a:chExt cx="101875" cy="134875"/>
            </a:xfrm>
          </p:grpSpPr>
          <p:grpSp>
            <p:nvGrpSpPr>
              <p:cNvPr id="922" name="Google Shape;922;p16"/>
              <p:cNvGrpSpPr/>
              <p:nvPr/>
            </p:nvGrpSpPr>
            <p:grpSpPr>
              <a:xfrm>
                <a:off x="3928495" y="379241"/>
                <a:ext cx="44700" cy="42600"/>
                <a:chOff x="3928495" y="379241"/>
                <a:chExt cx="44700" cy="42600"/>
              </a:xfrm>
            </p:grpSpPr>
            <p:sp>
              <p:nvSpPr>
                <p:cNvPr id="923" name="Google Shape;923;p16"/>
                <p:cNvSpPr/>
                <p:nvPr/>
              </p:nvSpPr>
              <p:spPr>
                <a:xfrm>
                  <a:off x="3928495" y="396272"/>
                  <a:ext cx="44700" cy="81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4" name="Google Shape;924;p16"/>
                <p:cNvSpPr/>
                <p:nvPr/>
              </p:nvSpPr>
              <p:spPr>
                <a:xfrm>
                  <a:off x="3946802" y="379241"/>
                  <a:ext cx="8100" cy="42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25" name="Google Shape;925;p16"/>
              <p:cNvGrpSpPr/>
              <p:nvPr/>
            </p:nvGrpSpPr>
            <p:grpSpPr>
              <a:xfrm>
                <a:off x="3985670" y="425666"/>
                <a:ext cx="44700" cy="42600"/>
                <a:chOff x="3928495" y="379241"/>
                <a:chExt cx="44700" cy="42600"/>
              </a:xfrm>
            </p:grpSpPr>
            <p:sp>
              <p:nvSpPr>
                <p:cNvPr id="926" name="Google Shape;926;p16"/>
                <p:cNvSpPr/>
                <p:nvPr/>
              </p:nvSpPr>
              <p:spPr>
                <a:xfrm>
                  <a:off x="3928495" y="396272"/>
                  <a:ext cx="44700" cy="81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7" name="Google Shape;927;p16"/>
                <p:cNvSpPr/>
                <p:nvPr/>
              </p:nvSpPr>
              <p:spPr>
                <a:xfrm>
                  <a:off x="3946802" y="379241"/>
                  <a:ext cx="8100" cy="42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28" name="Google Shape;928;p16"/>
              <p:cNvGrpSpPr/>
              <p:nvPr/>
            </p:nvGrpSpPr>
            <p:grpSpPr>
              <a:xfrm>
                <a:off x="3985670" y="333391"/>
                <a:ext cx="44700" cy="42600"/>
                <a:chOff x="3928495" y="379241"/>
                <a:chExt cx="44700" cy="42600"/>
              </a:xfrm>
            </p:grpSpPr>
            <p:sp>
              <p:nvSpPr>
                <p:cNvPr id="929" name="Google Shape;929;p16"/>
                <p:cNvSpPr/>
                <p:nvPr/>
              </p:nvSpPr>
              <p:spPr>
                <a:xfrm>
                  <a:off x="3928495" y="396272"/>
                  <a:ext cx="44700" cy="81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0" name="Google Shape;930;p16"/>
                <p:cNvSpPr/>
                <p:nvPr/>
              </p:nvSpPr>
              <p:spPr>
                <a:xfrm>
                  <a:off x="3946802" y="379241"/>
                  <a:ext cx="8100" cy="42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31" name="Google Shape;931;p16"/>
            <p:cNvGrpSpPr/>
            <p:nvPr/>
          </p:nvGrpSpPr>
          <p:grpSpPr>
            <a:xfrm flipH="1" rot="10800000">
              <a:off x="8833788" y="3194538"/>
              <a:ext cx="130200" cy="126125"/>
              <a:chOff x="4159975" y="1365875"/>
              <a:chExt cx="130200" cy="126125"/>
            </a:xfrm>
          </p:grpSpPr>
          <p:sp>
            <p:nvSpPr>
              <p:cNvPr id="932" name="Google Shape;932;p16"/>
              <p:cNvSpPr/>
              <p:nvPr/>
            </p:nvSpPr>
            <p:spPr>
              <a:xfrm>
                <a:off x="4159975" y="13658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933" name="Google Shape;933;p16"/>
              <p:cNvSpPr/>
              <p:nvPr/>
            </p:nvSpPr>
            <p:spPr>
              <a:xfrm>
                <a:off x="4225075" y="14000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934" name="Google Shape;934;p16"/>
              <p:cNvSpPr/>
              <p:nvPr/>
            </p:nvSpPr>
            <p:spPr>
              <a:xfrm>
                <a:off x="4159975" y="1435600"/>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935" name="Google Shape;935;p16"/>
            <p:cNvGrpSpPr/>
            <p:nvPr/>
          </p:nvGrpSpPr>
          <p:grpSpPr>
            <a:xfrm flipH="1">
              <a:off x="1617854" y="271165"/>
              <a:ext cx="449076" cy="119073"/>
              <a:chOff x="7108302" y="2550931"/>
              <a:chExt cx="281323" cy="74593"/>
            </a:xfrm>
          </p:grpSpPr>
          <p:sp>
            <p:nvSpPr>
              <p:cNvPr id="936" name="Google Shape;936;p16"/>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7" name="Google Shape;937;p16"/>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8" name="Google Shape;938;p16"/>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9" name="Google Shape;939;p16"/>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0" name="Google Shape;940;p16"/>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1" name="Google Shape;941;p16"/>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2" name="Google Shape;942;p16"/>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3" name="Google Shape;943;p16"/>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4" name="Google Shape;944;p16"/>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5" name="Google Shape;945;p16"/>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946" name="Shape 946"/>
        <p:cNvGrpSpPr/>
        <p:nvPr/>
      </p:nvGrpSpPr>
      <p:grpSpPr>
        <a:xfrm>
          <a:off x="0" y="0"/>
          <a:ext cx="0" cy="0"/>
          <a:chOff x="0" y="0"/>
          <a:chExt cx="0" cy="0"/>
        </a:xfrm>
      </p:grpSpPr>
      <p:pic>
        <p:nvPicPr>
          <p:cNvPr id="947" name="Google Shape;947;p17"/>
          <p:cNvPicPr preferRelativeResize="0"/>
          <p:nvPr/>
        </p:nvPicPr>
        <p:blipFill rotWithShape="1">
          <a:blip r:embed="rId2">
            <a:alphaModFix/>
          </a:blip>
          <a:srcRect b="901" l="0" r="990" t="0"/>
          <a:stretch/>
        </p:blipFill>
        <p:spPr>
          <a:xfrm>
            <a:off x="0" y="0"/>
            <a:ext cx="9144003" cy="5143500"/>
          </a:xfrm>
          <a:prstGeom prst="rect">
            <a:avLst/>
          </a:prstGeom>
          <a:noFill/>
          <a:ln>
            <a:noFill/>
          </a:ln>
        </p:spPr>
      </p:pic>
      <p:grpSp>
        <p:nvGrpSpPr>
          <p:cNvPr id="948" name="Google Shape;948;p17"/>
          <p:cNvGrpSpPr/>
          <p:nvPr/>
        </p:nvGrpSpPr>
        <p:grpSpPr>
          <a:xfrm>
            <a:off x="-1107262" y="-972175"/>
            <a:ext cx="11393100" cy="6659200"/>
            <a:chOff x="-1107262" y="-972175"/>
            <a:chExt cx="11393100" cy="6659200"/>
          </a:xfrm>
        </p:grpSpPr>
        <p:sp>
          <p:nvSpPr>
            <p:cNvPr id="949" name="Google Shape;949;p17"/>
            <p:cNvSpPr/>
            <p:nvPr/>
          </p:nvSpPr>
          <p:spPr>
            <a:xfrm flipH="1">
              <a:off x="8384713" y="101772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950" name="Google Shape;950;p17"/>
            <p:cNvSpPr/>
            <p:nvPr/>
          </p:nvSpPr>
          <p:spPr>
            <a:xfrm flipH="1">
              <a:off x="8868638" y="126416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951" name="Google Shape;951;p17"/>
            <p:cNvSpPr/>
            <p:nvPr/>
          </p:nvSpPr>
          <p:spPr>
            <a:xfrm flipH="1" rot="-5400000">
              <a:off x="7934088" y="492532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952" name="Google Shape;952;p17"/>
            <p:cNvSpPr/>
            <p:nvPr/>
          </p:nvSpPr>
          <p:spPr>
            <a:xfrm flipH="1" rot="-5400000">
              <a:off x="342463" y="-31667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953" name="Google Shape;953;p17"/>
            <p:cNvSpPr/>
            <p:nvPr/>
          </p:nvSpPr>
          <p:spPr>
            <a:xfrm flipH="1" rot="10800000">
              <a:off x="-842012" y="416363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954" name="Google Shape;954;p17"/>
            <p:cNvSpPr/>
            <p:nvPr/>
          </p:nvSpPr>
          <p:spPr>
            <a:xfrm flipH="1" rot="10800000">
              <a:off x="-1107262" y="391720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955" name="Google Shape;955;p17"/>
          <p:cNvGrpSpPr/>
          <p:nvPr/>
        </p:nvGrpSpPr>
        <p:grpSpPr>
          <a:xfrm>
            <a:off x="473320" y="140988"/>
            <a:ext cx="8446180" cy="4774098"/>
            <a:chOff x="473320" y="140988"/>
            <a:chExt cx="8446180" cy="4774098"/>
          </a:xfrm>
        </p:grpSpPr>
        <p:grpSp>
          <p:nvGrpSpPr>
            <p:cNvPr id="956" name="Google Shape;956;p17"/>
            <p:cNvGrpSpPr/>
            <p:nvPr/>
          </p:nvGrpSpPr>
          <p:grpSpPr>
            <a:xfrm>
              <a:off x="8789300" y="3401050"/>
              <a:ext cx="130200" cy="126125"/>
              <a:chOff x="3935725" y="167575"/>
              <a:chExt cx="130200" cy="126125"/>
            </a:xfrm>
          </p:grpSpPr>
          <p:sp>
            <p:nvSpPr>
              <p:cNvPr id="957" name="Google Shape;957;p17"/>
              <p:cNvSpPr/>
              <p:nvPr/>
            </p:nvSpPr>
            <p:spPr>
              <a:xfrm>
                <a:off x="3935725" y="1675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958" name="Google Shape;958;p17"/>
              <p:cNvSpPr/>
              <p:nvPr/>
            </p:nvSpPr>
            <p:spPr>
              <a:xfrm>
                <a:off x="4000825" y="2017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959" name="Google Shape;959;p17"/>
              <p:cNvSpPr/>
              <p:nvPr/>
            </p:nvSpPr>
            <p:spPr>
              <a:xfrm>
                <a:off x="3935725" y="23730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960" name="Google Shape;960;p17"/>
            <p:cNvGrpSpPr/>
            <p:nvPr/>
          </p:nvGrpSpPr>
          <p:grpSpPr>
            <a:xfrm>
              <a:off x="473320" y="663929"/>
              <a:ext cx="101875" cy="134875"/>
              <a:chOff x="3928495" y="333391"/>
              <a:chExt cx="101875" cy="134875"/>
            </a:xfrm>
          </p:grpSpPr>
          <p:grpSp>
            <p:nvGrpSpPr>
              <p:cNvPr id="961" name="Google Shape;961;p17"/>
              <p:cNvGrpSpPr/>
              <p:nvPr/>
            </p:nvGrpSpPr>
            <p:grpSpPr>
              <a:xfrm>
                <a:off x="3928495" y="379241"/>
                <a:ext cx="44700" cy="42600"/>
                <a:chOff x="3928495" y="379241"/>
                <a:chExt cx="44700" cy="42600"/>
              </a:xfrm>
            </p:grpSpPr>
            <p:sp>
              <p:nvSpPr>
                <p:cNvPr id="962" name="Google Shape;962;p17"/>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3" name="Google Shape;963;p17"/>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64" name="Google Shape;964;p17"/>
              <p:cNvGrpSpPr/>
              <p:nvPr/>
            </p:nvGrpSpPr>
            <p:grpSpPr>
              <a:xfrm>
                <a:off x="3985670" y="425666"/>
                <a:ext cx="44700" cy="42600"/>
                <a:chOff x="3928495" y="379241"/>
                <a:chExt cx="44700" cy="42600"/>
              </a:xfrm>
            </p:grpSpPr>
            <p:sp>
              <p:nvSpPr>
                <p:cNvPr id="965" name="Google Shape;965;p17"/>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6" name="Google Shape;966;p17"/>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67" name="Google Shape;967;p17"/>
              <p:cNvGrpSpPr/>
              <p:nvPr/>
            </p:nvGrpSpPr>
            <p:grpSpPr>
              <a:xfrm>
                <a:off x="3985670" y="333391"/>
                <a:ext cx="44700" cy="42600"/>
                <a:chOff x="3928495" y="379241"/>
                <a:chExt cx="44700" cy="42600"/>
              </a:xfrm>
            </p:grpSpPr>
            <p:sp>
              <p:nvSpPr>
                <p:cNvPr id="968" name="Google Shape;968;p17"/>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9" name="Google Shape;969;p17"/>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70" name="Google Shape;970;p17"/>
            <p:cNvGrpSpPr/>
            <p:nvPr/>
          </p:nvGrpSpPr>
          <p:grpSpPr>
            <a:xfrm>
              <a:off x="1598700" y="4796012"/>
              <a:ext cx="445675" cy="119073"/>
              <a:chOff x="3578973" y="2550931"/>
              <a:chExt cx="279193" cy="74593"/>
            </a:xfrm>
          </p:grpSpPr>
          <p:sp>
            <p:nvSpPr>
              <p:cNvPr id="971" name="Google Shape;971;p17"/>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2" name="Google Shape;972;p17"/>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3" name="Google Shape;973;p17"/>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4" name="Google Shape;974;p17"/>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5" name="Google Shape;975;p17"/>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6" name="Google Shape;976;p17"/>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7" name="Google Shape;977;p17"/>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8" name="Google Shape;978;p17"/>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9" name="Google Shape;979;p17"/>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0" name="Google Shape;980;p17"/>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81" name="Google Shape;981;p17"/>
            <p:cNvGrpSpPr/>
            <p:nvPr/>
          </p:nvGrpSpPr>
          <p:grpSpPr>
            <a:xfrm>
              <a:off x="7562650" y="140988"/>
              <a:ext cx="130200" cy="126125"/>
              <a:chOff x="3935725" y="167575"/>
              <a:chExt cx="130200" cy="126125"/>
            </a:xfrm>
          </p:grpSpPr>
          <p:sp>
            <p:nvSpPr>
              <p:cNvPr id="982" name="Google Shape;982;p17"/>
              <p:cNvSpPr/>
              <p:nvPr/>
            </p:nvSpPr>
            <p:spPr>
              <a:xfrm>
                <a:off x="3935725" y="1675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983" name="Google Shape;983;p17"/>
              <p:cNvSpPr/>
              <p:nvPr/>
            </p:nvSpPr>
            <p:spPr>
              <a:xfrm>
                <a:off x="4000825" y="2017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984" name="Google Shape;984;p17"/>
              <p:cNvSpPr/>
              <p:nvPr/>
            </p:nvSpPr>
            <p:spPr>
              <a:xfrm>
                <a:off x="3935725" y="237300"/>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985" name="Google Shape;985;p17"/>
            <p:cNvGrpSpPr/>
            <p:nvPr/>
          </p:nvGrpSpPr>
          <p:grpSpPr>
            <a:xfrm flipH="1">
              <a:off x="1561096" y="234934"/>
              <a:ext cx="445675" cy="80822"/>
              <a:chOff x="6468929" y="3844579"/>
              <a:chExt cx="411329" cy="74593"/>
            </a:xfrm>
          </p:grpSpPr>
          <p:sp>
            <p:nvSpPr>
              <p:cNvPr id="986" name="Google Shape;986;p17"/>
              <p:cNvSpPr/>
              <p:nvPr/>
            </p:nvSpPr>
            <p:spPr>
              <a:xfrm>
                <a:off x="6814190" y="3848841"/>
                <a:ext cx="66069" cy="66068"/>
              </a:xfrm>
              <a:custGeom>
                <a:rect b="b" l="l" r="r" t="t"/>
                <a:pathLst>
                  <a:path extrusionOk="0" h="29" w="29">
                    <a:moveTo>
                      <a:pt x="2" y="14"/>
                    </a:moveTo>
                    <a:cubicBezTo>
                      <a:pt x="0" y="14"/>
                      <a:pt x="0" y="14"/>
                      <a:pt x="0" y="14"/>
                    </a:cubicBezTo>
                    <a:cubicBezTo>
                      <a:pt x="0" y="22"/>
                      <a:pt x="7" y="29"/>
                      <a:pt x="14" y="29"/>
                    </a:cubicBezTo>
                    <a:cubicBezTo>
                      <a:pt x="22" y="29"/>
                      <a:pt x="29" y="22"/>
                      <a:pt x="29" y="14"/>
                    </a:cubicBezTo>
                    <a:cubicBezTo>
                      <a:pt x="29" y="6"/>
                      <a:pt x="22" y="0"/>
                      <a:pt x="14" y="0"/>
                    </a:cubicBezTo>
                    <a:cubicBezTo>
                      <a:pt x="7" y="0"/>
                      <a:pt x="0" y="6"/>
                      <a:pt x="0" y="14"/>
                    </a:cubicBezTo>
                    <a:cubicBezTo>
                      <a:pt x="2" y="14"/>
                      <a:pt x="2" y="14"/>
                      <a:pt x="2" y="14"/>
                    </a:cubicBezTo>
                    <a:cubicBezTo>
                      <a:pt x="4" y="14"/>
                      <a:pt x="4" y="14"/>
                      <a:pt x="4" y="14"/>
                    </a:cubicBezTo>
                    <a:cubicBezTo>
                      <a:pt x="4" y="9"/>
                      <a:pt x="9" y="4"/>
                      <a:pt x="14" y="4"/>
                    </a:cubicBezTo>
                    <a:cubicBezTo>
                      <a:pt x="20" y="4"/>
                      <a:pt x="25" y="9"/>
                      <a:pt x="25" y="14"/>
                    </a:cubicBezTo>
                    <a:cubicBezTo>
                      <a:pt x="25" y="20"/>
                      <a:pt x="20" y="25"/>
                      <a:pt x="14" y="25"/>
                    </a:cubicBezTo>
                    <a:cubicBezTo>
                      <a:pt x="9" y="25"/>
                      <a:pt x="4" y="20"/>
                      <a:pt x="4" y="14"/>
                    </a:cubicBezTo>
                    <a:lnTo>
                      <a:pt x="2" y="1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7" name="Google Shape;987;p17"/>
              <p:cNvSpPr/>
              <p:nvPr/>
            </p:nvSpPr>
            <p:spPr>
              <a:xfrm>
                <a:off x="6475324" y="3876548"/>
                <a:ext cx="343130" cy="8525"/>
              </a:xfrm>
              <a:custGeom>
                <a:rect b="b" l="l" r="r" t="t"/>
                <a:pathLst>
                  <a:path extrusionOk="0" h="4" w="161">
                    <a:moveTo>
                      <a:pt x="161" y="0"/>
                    </a:moveTo>
                    <a:lnTo>
                      <a:pt x="0" y="0"/>
                    </a:lnTo>
                    <a:lnTo>
                      <a:pt x="0" y="4"/>
                    </a:lnTo>
                    <a:lnTo>
                      <a:pt x="161" y="4"/>
                    </a:lnTo>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8" name="Google Shape;988;p17"/>
              <p:cNvSpPr/>
              <p:nvPr/>
            </p:nvSpPr>
            <p:spPr>
              <a:xfrm>
                <a:off x="6468929" y="3844579"/>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89" name="Google Shape;989;p17"/>
          <p:cNvGrpSpPr/>
          <p:nvPr/>
        </p:nvGrpSpPr>
        <p:grpSpPr>
          <a:xfrm>
            <a:off x="-1544370" y="-727803"/>
            <a:ext cx="10797489" cy="6768677"/>
            <a:chOff x="-1544370" y="-727803"/>
            <a:chExt cx="10797489" cy="6768677"/>
          </a:xfrm>
        </p:grpSpPr>
        <p:grpSp>
          <p:nvGrpSpPr>
            <p:cNvPr id="990" name="Google Shape;990;p17"/>
            <p:cNvGrpSpPr/>
            <p:nvPr/>
          </p:nvGrpSpPr>
          <p:grpSpPr>
            <a:xfrm>
              <a:off x="6818321" y="-727803"/>
              <a:ext cx="204128" cy="1115878"/>
              <a:chOff x="6605329" y="191675"/>
              <a:chExt cx="127876" cy="699040"/>
            </a:xfrm>
          </p:grpSpPr>
          <p:sp>
            <p:nvSpPr>
              <p:cNvPr id="991" name="Google Shape;991;p17"/>
              <p:cNvSpPr/>
              <p:nvPr/>
            </p:nvSpPr>
            <p:spPr>
              <a:xfrm>
                <a:off x="6701235" y="858746"/>
                <a:ext cx="31969" cy="31969"/>
              </a:xfrm>
              <a:custGeom>
                <a:rect b="b" l="l" r="r" t="t"/>
                <a:pathLst>
                  <a:path extrusionOk="0" h="14" w="15">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2" name="Google Shape;992;p17"/>
              <p:cNvSpPr/>
              <p:nvPr/>
            </p:nvSpPr>
            <p:spPr>
              <a:xfrm>
                <a:off x="6605329" y="191675"/>
                <a:ext cx="115087" cy="671334"/>
              </a:xfrm>
              <a:custGeom>
                <a:rect b="b" l="l" r="r" t="t"/>
                <a:pathLst>
                  <a:path extrusionOk="0" h="315" w="54">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93" name="Google Shape;993;p17"/>
            <p:cNvGrpSpPr/>
            <p:nvPr/>
          </p:nvGrpSpPr>
          <p:grpSpPr>
            <a:xfrm flipH="1" rot="10800000">
              <a:off x="6665090" y="4963070"/>
              <a:ext cx="1493520" cy="615774"/>
              <a:chOff x="5301012" y="396272"/>
              <a:chExt cx="935614" cy="385751"/>
            </a:xfrm>
          </p:grpSpPr>
          <p:sp>
            <p:nvSpPr>
              <p:cNvPr id="994" name="Google Shape;994;p17"/>
              <p:cNvSpPr/>
              <p:nvPr/>
            </p:nvSpPr>
            <p:spPr>
              <a:xfrm>
                <a:off x="6202525" y="396272"/>
                <a:ext cx="34100" cy="34099"/>
              </a:xfrm>
              <a:custGeom>
                <a:rect b="b" l="l" r="r" t="t"/>
                <a:pathLst>
                  <a:path extrusionOk="0" h="15" w="15">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5" name="Google Shape;995;p17"/>
              <p:cNvSpPr/>
              <p:nvPr/>
            </p:nvSpPr>
            <p:spPr>
              <a:xfrm>
                <a:off x="5301012" y="750054"/>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6" name="Google Shape;996;p17"/>
              <p:cNvSpPr/>
              <p:nvPr/>
            </p:nvSpPr>
            <p:spPr>
              <a:xfrm>
                <a:off x="5322324" y="426109"/>
                <a:ext cx="903645" cy="336732"/>
              </a:xfrm>
              <a:custGeom>
                <a:rect b="b" l="l" r="r" t="t"/>
                <a:pathLst>
                  <a:path extrusionOk="0" h="158" w="424">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97" name="Google Shape;997;p17"/>
            <p:cNvGrpSpPr/>
            <p:nvPr/>
          </p:nvGrpSpPr>
          <p:grpSpPr>
            <a:xfrm>
              <a:off x="6967883" y="4702857"/>
              <a:ext cx="1064856" cy="813093"/>
              <a:chOff x="3843246" y="357910"/>
              <a:chExt cx="667078" cy="509361"/>
            </a:xfrm>
          </p:grpSpPr>
          <p:sp>
            <p:nvSpPr>
              <p:cNvPr id="998" name="Google Shape;998;p17"/>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9" name="Google Shape;999;p17"/>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0" name="Google Shape;1000;p17"/>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01" name="Google Shape;1001;p17"/>
            <p:cNvGrpSpPr/>
            <p:nvPr/>
          </p:nvGrpSpPr>
          <p:grpSpPr>
            <a:xfrm>
              <a:off x="7916093" y="-325628"/>
              <a:ext cx="1337026" cy="826702"/>
              <a:chOff x="3421261" y="191675"/>
              <a:chExt cx="837578" cy="517886"/>
            </a:xfrm>
          </p:grpSpPr>
          <p:sp>
            <p:nvSpPr>
              <p:cNvPr id="1002" name="Google Shape;1002;p17"/>
              <p:cNvSpPr/>
              <p:nvPr/>
            </p:nvSpPr>
            <p:spPr>
              <a:xfrm>
                <a:off x="3421261" y="679724"/>
                <a:ext cx="31969" cy="29837"/>
              </a:xfrm>
              <a:custGeom>
                <a:rect b="b" l="l" r="r" t="t"/>
                <a:pathLst>
                  <a:path extrusionOk="0" h="14" w="14">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3" name="Google Shape;1003;p17"/>
              <p:cNvSpPr/>
              <p:nvPr/>
            </p:nvSpPr>
            <p:spPr>
              <a:xfrm>
                <a:off x="3442573" y="191675"/>
                <a:ext cx="816266" cy="498704"/>
              </a:xfrm>
              <a:custGeom>
                <a:rect b="b" l="l" r="r" t="t"/>
                <a:pathLst>
                  <a:path extrusionOk="0" h="234" w="383">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04" name="Google Shape;1004;p17"/>
            <p:cNvGrpSpPr/>
            <p:nvPr/>
          </p:nvGrpSpPr>
          <p:grpSpPr>
            <a:xfrm>
              <a:off x="-1544370" y="1063795"/>
              <a:ext cx="2156910" cy="506908"/>
              <a:chOff x="4891825" y="3495059"/>
              <a:chExt cx="1351193" cy="317552"/>
            </a:xfrm>
          </p:grpSpPr>
          <p:sp>
            <p:nvSpPr>
              <p:cNvPr id="1005" name="Google Shape;1005;p17"/>
              <p:cNvSpPr/>
              <p:nvPr/>
            </p:nvSpPr>
            <p:spPr>
              <a:xfrm>
                <a:off x="6208918" y="3706050"/>
                <a:ext cx="34100" cy="31969"/>
              </a:xfrm>
              <a:custGeom>
                <a:rect b="b" l="l" r="r" t="t"/>
                <a:pathLst>
                  <a:path extrusionOk="0" h="15" w="15">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6" name="Google Shape;1006;p17"/>
              <p:cNvSpPr/>
              <p:nvPr/>
            </p:nvSpPr>
            <p:spPr>
              <a:xfrm>
                <a:off x="4891825" y="3584575"/>
                <a:ext cx="29825" cy="29825"/>
              </a:xfrm>
              <a:custGeom>
                <a:rect b="b" l="l" r="r" t="t"/>
                <a:pathLst>
                  <a:path extrusionOk="0" h="14" w="15">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7" name="Google Shape;1007;p17"/>
              <p:cNvSpPr/>
              <p:nvPr/>
            </p:nvSpPr>
            <p:spPr>
              <a:xfrm>
                <a:off x="4917389" y="3595227"/>
                <a:ext cx="1295792" cy="217384"/>
              </a:xfrm>
              <a:custGeom>
                <a:rect b="b" l="l" r="r" t="t"/>
                <a:pathLst>
                  <a:path extrusionOk="0" h="102" w="608">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8" name="Google Shape;1008;p17"/>
              <p:cNvSpPr/>
              <p:nvPr/>
            </p:nvSpPr>
            <p:spPr>
              <a:xfrm>
                <a:off x="5933990" y="3716706"/>
                <a:ext cx="31969" cy="34099"/>
              </a:xfrm>
              <a:custGeom>
                <a:rect b="b" l="l" r="r" t="t"/>
                <a:pathLst>
                  <a:path extrusionOk="0" h="15" w="14">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9" name="Google Shape;1009;p17"/>
              <p:cNvSpPr/>
              <p:nvPr/>
            </p:nvSpPr>
            <p:spPr>
              <a:xfrm>
                <a:off x="5286094" y="3495059"/>
                <a:ext cx="29837" cy="31969"/>
              </a:xfrm>
              <a:custGeom>
                <a:rect b="b" l="l" r="r" t="t"/>
                <a:pathLst>
                  <a:path extrusionOk="0" h="15" w="14">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0" name="Google Shape;1010;p17"/>
              <p:cNvSpPr/>
              <p:nvPr/>
            </p:nvSpPr>
            <p:spPr>
              <a:xfrm>
                <a:off x="5311668" y="3507847"/>
                <a:ext cx="632979" cy="219516"/>
              </a:xfrm>
              <a:custGeom>
                <a:rect b="b" l="l" r="r" t="t"/>
                <a:pathLst>
                  <a:path extrusionOk="0" h="103" w="297">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11" name="Google Shape;1011;p17"/>
            <p:cNvGrpSpPr/>
            <p:nvPr/>
          </p:nvGrpSpPr>
          <p:grpSpPr>
            <a:xfrm flipH="1">
              <a:off x="841978" y="4702860"/>
              <a:ext cx="619332" cy="1338013"/>
              <a:chOff x="6850421" y="775628"/>
              <a:chExt cx="398541" cy="861012"/>
            </a:xfrm>
          </p:grpSpPr>
          <p:sp>
            <p:nvSpPr>
              <p:cNvPr id="1012" name="Google Shape;1012;p17"/>
              <p:cNvSpPr/>
              <p:nvPr/>
            </p:nvSpPr>
            <p:spPr>
              <a:xfrm>
                <a:off x="6850421" y="1604672"/>
                <a:ext cx="34100" cy="31969"/>
              </a:xfrm>
              <a:custGeom>
                <a:rect b="b" l="l" r="r" t="t"/>
                <a:pathLst>
                  <a:path extrusionOk="0" h="15" w="15">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3" name="Google Shape;1013;p17"/>
              <p:cNvSpPr/>
              <p:nvPr/>
            </p:nvSpPr>
            <p:spPr>
              <a:xfrm>
                <a:off x="7138138" y="775628"/>
                <a:ext cx="31969" cy="31969"/>
              </a:xfrm>
              <a:custGeom>
                <a:rect b="b" l="l" r="r" t="t"/>
                <a:pathLst>
                  <a:path extrusionOk="0" h="14" w="14">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4" name="Google Shape;1014;p17"/>
              <p:cNvSpPr/>
              <p:nvPr/>
            </p:nvSpPr>
            <p:spPr>
              <a:xfrm>
                <a:off x="6861077" y="794810"/>
                <a:ext cx="387885" cy="814124"/>
              </a:xfrm>
              <a:custGeom>
                <a:rect b="b" l="l" r="r" t="t"/>
                <a:pathLst>
                  <a:path extrusionOk="0" h="382" w="182">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015" name="Google Shape;1015;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016" name="Google Shape;1016;p17"/>
          <p:cNvSpPr txBox="1"/>
          <p:nvPr>
            <p:ph idx="1" type="subTitle"/>
          </p:nvPr>
        </p:nvSpPr>
        <p:spPr>
          <a:xfrm>
            <a:off x="4848375" y="1640575"/>
            <a:ext cx="3582300" cy="2070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17" name="Google Shape;1017;p17"/>
          <p:cNvSpPr txBox="1"/>
          <p:nvPr>
            <p:ph idx="2" type="subTitle"/>
          </p:nvPr>
        </p:nvSpPr>
        <p:spPr>
          <a:xfrm>
            <a:off x="713325" y="1640575"/>
            <a:ext cx="3582300" cy="2070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018" name="Shape 1018"/>
        <p:cNvGrpSpPr/>
        <p:nvPr/>
      </p:nvGrpSpPr>
      <p:grpSpPr>
        <a:xfrm>
          <a:off x="0" y="0"/>
          <a:ext cx="0" cy="0"/>
          <a:chOff x="0" y="0"/>
          <a:chExt cx="0" cy="0"/>
        </a:xfrm>
      </p:grpSpPr>
      <p:pic>
        <p:nvPicPr>
          <p:cNvPr id="1019" name="Google Shape;1019;p18"/>
          <p:cNvPicPr preferRelativeResize="0"/>
          <p:nvPr/>
        </p:nvPicPr>
        <p:blipFill rotWithShape="1">
          <a:blip r:embed="rId2">
            <a:alphaModFix/>
          </a:blip>
          <a:srcRect b="901" l="0" r="990" t="0"/>
          <a:stretch/>
        </p:blipFill>
        <p:spPr>
          <a:xfrm>
            <a:off x="0" y="0"/>
            <a:ext cx="9144003" cy="5143500"/>
          </a:xfrm>
          <a:prstGeom prst="rect">
            <a:avLst/>
          </a:prstGeom>
          <a:noFill/>
          <a:ln>
            <a:noFill/>
          </a:ln>
        </p:spPr>
      </p:pic>
      <p:grpSp>
        <p:nvGrpSpPr>
          <p:cNvPr id="1020" name="Google Shape;1020;p18"/>
          <p:cNvGrpSpPr/>
          <p:nvPr/>
        </p:nvGrpSpPr>
        <p:grpSpPr>
          <a:xfrm>
            <a:off x="-995975" y="-1108125"/>
            <a:ext cx="11299300" cy="7403525"/>
            <a:chOff x="-995975" y="-1108125"/>
            <a:chExt cx="11299300" cy="7403525"/>
          </a:xfrm>
        </p:grpSpPr>
        <p:sp>
          <p:nvSpPr>
            <p:cNvPr id="1021" name="Google Shape;1021;p18"/>
            <p:cNvSpPr/>
            <p:nvPr/>
          </p:nvSpPr>
          <p:spPr>
            <a:xfrm>
              <a:off x="-512050" y="466967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022" name="Google Shape;1022;p18"/>
            <p:cNvSpPr/>
            <p:nvPr/>
          </p:nvSpPr>
          <p:spPr>
            <a:xfrm>
              <a:off x="-995975" y="491611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023" name="Google Shape;1023;p18"/>
            <p:cNvSpPr/>
            <p:nvPr/>
          </p:nvSpPr>
          <p:spPr>
            <a:xfrm>
              <a:off x="8886125" y="115370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024" name="Google Shape;1024;p18"/>
            <p:cNvSpPr/>
            <p:nvPr/>
          </p:nvSpPr>
          <p:spPr>
            <a:xfrm>
              <a:off x="8609550" y="139237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025" name="Google Shape;1025;p18"/>
            <p:cNvSpPr/>
            <p:nvPr/>
          </p:nvSpPr>
          <p:spPr>
            <a:xfrm rot="5400000">
              <a:off x="7085625" y="553370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026" name="Google Shape;1026;p18"/>
            <p:cNvSpPr/>
            <p:nvPr/>
          </p:nvSpPr>
          <p:spPr>
            <a:xfrm rot="5400000">
              <a:off x="1259775" y="-45262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027" name="Google Shape;1027;p18"/>
          <p:cNvGrpSpPr/>
          <p:nvPr/>
        </p:nvGrpSpPr>
        <p:grpSpPr>
          <a:xfrm>
            <a:off x="-790820" y="-32167"/>
            <a:ext cx="10389925" cy="4945602"/>
            <a:chOff x="-790820" y="-32167"/>
            <a:chExt cx="10389925" cy="4945602"/>
          </a:xfrm>
        </p:grpSpPr>
        <p:grpSp>
          <p:nvGrpSpPr>
            <p:cNvPr id="1028" name="Google Shape;1028;p18"/>
            <p:cNvGrpSpPr/>
            <p:nvPr/>
          </p:nvGrpSpPr>
          <p:grpSpPr>
            <a:xfrm rot="5400000">
              <a:off x="8563445" y="3974459"/>
              <a:ext cx="1064856" cy="813093"/>
              <a:chOff x="3843246" y="357910"/>
              <a:chExt cx="667078" cy="509361"/>
            </a:xfrm>
          </p:grpSpPr>
          <p:sp>
            <p:nvSpPr>
              <p:cNvPr id="1029" name="Google Shape;1029;p18"/>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0" name="Google Shape;1030;p18"/>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1" name="Google Shape;1031;p18"/>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32" name="Google Shape;1032;p18"/>
            <p:cNvGrpSpPr/>
            <p:nvPr/>
          </p:nvGrpSpPr>
          <p:grpSpPr>
            <a:xfrm rot="5400000">
              <a:off x="8517242" y="3526701"/>
              <a:ext cx="1337026" cy="826702"/>
              <a:chOff x="3421261" y="191675"/>
              <a:chExt cx="837578" cy="517886"/>
            </a:xfrm>
          </p:grpSpPr>
          <p:sp>
            <p:nvSpPr>
              <p:cNvPr id="1033" name="Google Shape;1033;p18"/>
              <p:cNvSpPr/>
              <p:nvPr/>
            </p:nvSpPr>
            <p:spPr>
              <a:xfrm>
                <a:off x="3421261" y="679724"/>
                <a:ext cx="31969" cy="29837"/>
              </a:xfrm>
              <a:custGeom>
                <a:rect b="b" l="l" r="r" t="t"/>
                <a:pathLst>
                  <a:path extrusionOk="0" h="14" w="14">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4" name="Google Shape;1034;p18"/>
              <p:cNvSpPr/>
              <p:nvPr/>
            </p:nvSpPr>
            <p:spPr>
              <a:xfrm>
                <a:off x="3442573" y="191675"/>
                <a:ext cx="816266" cy="498704"/>
              </a:xfrm>
              <a:custGeom>
                <a:rect b="b" l="l" r="r" t="t"/>
                <a:pathLst>
                  <a:path extrusionOk="0" h="234" w="383">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35" name="Google Shape;1035;p18"/>
            <p:cNvGrpSpPr/>
            <p:nvPr/>
          </p:nvGrpSpPr>
          <p:grpSpPr>
            <a:xfrm>
              <a:off x="-790820" y="-32167"/>
              <a:ext cx="2156910" cy="506908"/>
              <a:chOff x="4891825" y="3495059"/>
              <a:chExt cx="1351193" cy="317552"/>
            </a:xfrm>
          </p:grpSpPr>
          <p:sp>
            <p:nvSpPr>
              <p:cNvPr id="1036" name="Google Shape;1036;p18"/>
              <p:cNvSpPr/>
              <p:nvPr/>
            </p:nvSpPr>
            <p:spPr>
              <a:xfrm>
                <a:off x="6208918" y="3706050"/>
                <a:ext cx="34100" cy="31969"/>
              </a:xfrm>
              <a:custGeom>
                <a:rect b="b" l="l" r="r" t="t"/>
                <a:pathLst>
                  <a:path extrusionOk="0" h="15" w="15">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7" name="Google Shape;1037;p18"/>
              <p:cNvSpPr/>
              <p:nvPr/>
            </p:nvSpPr>
            <p:spPr>
              <a:xfrm>
                <a:off x="4891825" y="3584575"/>
                <a:ext cx="29825" cy="29825"/>
              </a:xfrm>
              <a:custGeom>
                <a:rect b="b" l="l" r="r" t="t"/>
                <a:pathLst>
                  <a:path extrusionOk="0" h="14" w="15">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8" name="Google Shape;1038;p18"/>
              <p:cNvSpPr/>
              <p:nvPr/>
            </p:nvSpPr>
            <p:spPr>
              <a:xfrm>
                <a:off x="4917389" y="3595227"/>
                <a:ext cx="1295792" cy="217384"/>
              </a:xfrm>
              <a:custGeom>
                <a:rect b="b" l="l" r="r" t="t"/>
                <a:pathLst>
                  <a:path extrusionOk="0" h="102" w="608">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9" name="Google Shape;1039;p18"/>
              <p:cNvSpPr/>
              <p:nvPr/>
            </p:nvSpPr>
            <p:spPr>
              <a:xfrm>
                <a:off x="5933990" y="3716706"/>
                <a:ext cx="31969" cy="34099"/>
              </a:xfrm>
              <a:custGeom>
                <a:rect b="b" l="l" r="r" t="t"/>
                <a:pathLst>
                  <a:path extrusionOk="0" h="15" w="14">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0" name="Google Shape;1040;p18"/>
              <p:cNvSpPr/>
              <p:nvPr/>
            </p:nvSpPr>
            <p:spPr>
              <a:xfrm>
                <a:off x="5286094" y="3495059"/>
                <a:ext cx="29837" cy="31969"/>
              </a:xfrm>
              <a:custGeom>
                <a:rect b="b" l="l" r="r" t="t"/>
                <a:pathLst>
                  <a:path extrusionOk="0" h="15" w="14">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1" name="Google Shape;1041;p18"/>
              <p:cNvSpPr/>
              <p:nvPr/>
            </p:nvSpPr>
            <p:spPr>
              <a:xfrm>
                <a:off x="5311668" y="3507847"/>
                <a:ext cx="632979" cy="219516"/>
              </a:xfrm>
              <a:custGeom>
                <a:rect b="b" l="l" r="r" t="t"/>
                <a:pathLst>
                  <a:path extrusionOk="0" h="103" w="297">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42" name="Google Shape;1042;p18"/>
            <p:cNvGrpSpPr/>
            <p:nvPr/>
          </p:nvGrpSpPr>
          <p:grpSpPr>
            <a:xfrm rot="-5400000">
              <a:off x="-205329" y="3557422"/>
              <a:ext cx="204128" cy="1115878"/>
              <a:chOff x="6605329" y="191675"/>
              <a:chExt cx="127876" cy="699040"/>
            </a:xfrm>
          </p:grpSpPr>
          <p:sp>
            <p:nvSpPr>
              <p:cNvPr id="1043" name="Google Shape;1043;p18"/>
              <p:cNvSpPr/>
              <p:nvPr/>
            </p:nvSpPr>
            <p:spPr>
              <a:xfrm>
                <a:off x="6701235" y="858746"/>
                <a:ext cx="31969" cy="31969"/>
              </a:xfrm>
              <a:custGeom>
                <a:rect b="b" l="l" r="r" t="t"/>
                <a:pathLst>
                  <a:path extrusionOk="0" h="14" w="15">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4" name="Google Shape;1044;p18"/>
              <p:cNvSpPr/>
              <p:nvPr/>
            </p:nvSpPr>
            <p:spPr>
              <a:xfrm>
                <a:off x="6605329" y="191675"/>
                <a:ext cx="115087" cy="671334"/>
              </a:xfrm>
              <a:custGeom>
                <a:rect b="b" l="l" r="r" t="t"/>
                <a:pathLst>
                  <a:path extrusionOk="0" h="315" w="54">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045" name="Google Shape;1045;p18"/>
          <p:cNvGrpSpPr/>
          <p:nvPr/>
        </p:nvGrpSpPr>
        <p:grpSpPr>
          <a:xfrm>
            <a:off x="369575" y="190012"/>
            <a:ext cx="8370163" cy="4726098"/>
            <a:chOff x="369575" y="190012"/>
            <a:chExt cx="8370163" cy="4726098"/>
          </a:xfrm>
        </p:grpSpPr>
        <p:grpSp>
          <p:nvGrpSpPr>
            <p:cNvPr id="1046" name="Google Shape;1046;p18"/>
            <p:cNvGrpSpPr/>
            <p:nvPr/>
          </p:nvGrpSpPr>
          <p:grpSpPr>
            <a:xfrm>
              <a:off x="369575" y="1325038"/>
              <a:ext cx="130200" cy="126125"/>
              <a:chOff x="3935725" y="167575"/>
              <a:chExt cx="130200" cy="126125"/>
            </a:xfrm>
          </p:grpSpPr>
          <p:sp>
            <p:nvSpPr>
              <p:cNvPr id="1047" name="Google Shape;1047;p18"/>
              <p:cNvSpPr/>
              <p:nvPr/>
            </p:nvSpPr>
            <p:spPr>
              <a:xfrm>
                <a:off x="3935725" y="1675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048" name="Google Shape;1048;p18"/>
              <p:cNvSpPr/>
              <p:nvPr/>
            </p:nvSpPr>
            <p:spPr>
              <a:xfrm>
                <a:off x="4000825" y="2017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049" name="Google Shape;1049;p18"/>
              <p:cNvSpPr/>
              <p:nvPr/>
            </p:nvSpPr>
            <p:spPr>
              <a:xfrm>
                <a:off x="3935725" y="23730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050" name="Google Shape;1050;p18"/>
            <p:cNvGrpSpPr/>
            <p:nvPr/>
          </p:nvGrpSpPr>
          <p:grpSpPr>
            <a:xfrm>
              <a:off x="8206229" y="190012"/>
              <a:ext cx="449076" cy="119073"/>
              <a:chOff x="7108302" y="2550931"/>
              <a:chExt cx="281323" cy="74593"/>
            </a:xfrm>
          </p:grpSpPr>
          <p:sp>
            <p:nvSpPr>
              <p:cNvPr id="1051" name="Google Shape;1051;p18"/>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2" name="Google Shape;1052;p18"/>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3" name="Google Shape;1053;p18"/>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4" name="Google Shape;1054;p18"/>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5" name="Google Shape;1055;p18"/>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6" name="Google Shape;1056;p18"/>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7" name="Google Shape;1057;p18"/>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8" name="Google Shape;1058;p18"/>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9" name="Google Shape;1059;p18"/>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0" name="Google Shape;1060;p18"/>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61" name="Google Shape;1061;p18"/>
            <p:cNvGrpSpPr/>
            <p:nvPr/>
          </p:nvGrpSpPr>
          <p:grpSpPr>
            <a:xfrm>
              <a:off x="2477220" y="4778554"/>
              <a:ext cx="101875" cy="134875"/>
              <a:chOff x="3928495" y="333391"/>
              <a:chExt cx="101875" cy="134875"/>
            </a:xfrm>
          </p:grpSpPr>
          <p:grpSp>
            <p:nvGrpSpPr>
              <p:cNvPr id="1062" name="Google Shape;1062;p18"/>
              <p:cNvGrpSpPr/>
              <p:nvPr/>
            </p:nvGrpSpPr>
            <p:grpSpPr>
              <a:xfrm>
                <a:off x="3928495" y="379241"/>
                <a:ext cx="44700" cy="42600"/>
                <a:chOff x="3928495" y="379241"/>
                <a:chExt cx="44700" cy="42600"/>
              </a:xfrm>
            </p:grpSpPr>
            <p:sp>
              <p:nvSpPr>
                <p:cNvPr id="1063" name="Google Shape;1063;p18"/>
                <p:cNvSpPr/>
                <p:nvPr/>
              </p:nvSpPr>
              <p:spPr>
                <a:xfrm>
                  <a:off x="3928495" y="396272"/>
                  <a:ext cx="44700" cy="81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4" name="Google Shape;1064;p18"/>
                <p:cNvSpPr/>
                <p:nvPr/>
              </p:nvSpPr>
              <p:spPr>
                <a:xfrm>
                  <a:off x="3946802" y="379241"/>
                  <a:ext cx="8100" cy="42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65" name="Google Shape;1065;p18"/>
              <p:cNvGrpSpPr/>
              <p:nvPr/>
            </p:nvGrpSpPr>
            <p:grpSpPr>
              <a:xfrm>
                <a:off x="3985670" y="425666"/>
                <a:ext cx="44700" cy="42600"/>
                <a:chOff x="3928495" y="379241"/>
                <a:chExt cx="44700" cy="42600"/>
              </a:xfrm>
            </p:grpSpPr>
            <p:sp>
              <p:nvSpPr>
                <p:cNvPr id="1066" name="Google Shape;1066;p18"/>
                <p:cNvSpPr/>
                <p:nvPr/>
              </p:nvSpPr>
              <p:spPr>
                <a:xfrm>
                  <a:off x="3928495" y="396272"/>
                  <a:ext cx="44700" cy="81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7" name="Google Shape;1067;p18"/>
                <p:cNvSpPr/>
                <p:nvPr/>
              </p:nvSpPr>
              <p:spPr>
                <a:xfrm>
                  <a:off x="3946802" y="379241"/>
                  <a:ext cx="8100" cy="42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68" name="Google Shape;1068;p18"/>
              <p:cNvGrpSpPr/>
              <p:nvPr/>
            </p:nvGrpSpPr>
            <p:grpSpPr>
              <a:xfrm>
                <a:off x="3985670" y="333391"/>
                <a:ext cx="44700" cy="42600"/>
                <a:chOff x="3928495" y="379241"/>
                <a:chExt cx="44700" cy="42600"/>
              </a:xfrm>
            </p:grpSpPr>
            <p:sp>
              <p:nvSpPr>
                <p:cNvPr id="1069" name="Google Shape;1069;p18"/>
                <p:cNvSpPr/>
                <p:nvPr/>
              </p:nvSpPr>
              <p:spPr>
                <a:xfrm>
                  <a:off x="3928495" y="396272"/>
                  <a:ext cx="44700" cy="81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0" name="Google Shape;1070;p18"/>
                <p:cNvSpPr/>
                <p:nvPr/>
              </p:nvSpPr>
              <p:spPr>
                <a:xfrm>
                  <a:off x="3946802" y="379241"/>
                  <a:ext cx="8100" cy="42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071" name="Google Shape;1071;p18"/>
            <p:cNvGrpSpPr/>
            <p:nvPr/>
          </p:nvGrpSpPr>
          <p:grpSpPr>
            <a:xfrm>
              <a:off x="8609538" y="668313"/>
              <a:ext cx="130200" cy="126125"/>
              <a:chOff x="3935725" y="167575"/>
              <a:chExt cx="130200" cy="126125"/>
            </a:xfrm>
          </p:grpSpPr>
          <p:sp>
            <p:nvSpPr>
              <p:cNvPr id="1072" name="Google Shape;1072;p18"/>
              <p:cNvSpPr/>
              <p:nvPr/>
            </p:nvSpPr>
            <p:spPr>
              <a:xfrm>
                <a:off x="3935725" y="1675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073" name="Google Shape;1073;p18"/>
              <p:cNvSpPr/>
              <p:nvPr/>
            </p:nvSpPr>
            <p:spPr>
              <a:xfrm>
                <a:off x="4000825" y="2017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074" name="Google Shape;1074;p18"/>
              <p:cNvSpPr/>
              <p:nvPr/>
            </p:nvSpPr>
            <p:spPr>
              <a:xfrm>
                <a:off x="3935725" y="237300"/>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075" name="Google Shape;1075;p18"/>
            <p:cNvGrpSpPr/>
            <p:nvPr/>
          </p:nvGrpSpPr>
          <p:grpSpPr>
            <a:xfrm rot="10800000">
              <a:off x="1617854" y="4797037"/>
              <a:ext cx="449076" cy="119073"/>
              <a:chOff x="7108302" y="2550931"/>
              <a:chExt cx="281323" cy="74593"/>
            </a:xfrm>
          </p:grpSpPr>
          <p:sp>
            <p:nvSpPr>
              <p:cNvPr id="1076" name="Google Shape;1076;p18"/>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7" name="Google Shape;1077;p18"/>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8" name="Google Shape;1078;p18"/>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9" name="Google Shape;1079;p18"/>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0" name="Google Shape;1080;p18"/>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1" name="Google Shape;1081;p18"/>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2" name="Google Shape;1082;p18"/>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3" name="Google Shape;1083;p18"/>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4" name="Google Shape;1084;p18"/>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5" name="Google Shape;1085;p18"/>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086" name="Google Shape;1086;p18"/>
          <p:cNvSpPr txBox="1"/>
          <p:nvPr>
            <p:ph type="title"/>
          </p:nvPr>
        </p:nvSpPr>
        <p:spPr>
          <a:xfrm>
            <a:off x="720000" y="1784150"/>
            <a:ext cx="3852000" cy="66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87" name="Google Shape;1087;p18"/>
          <p:cNvSpPr txBox="1"/>
          <p:nvPr>
            <p:ph idx="1" type="subTitle"/>
          </p:nvPr>
        </p:nvSpPr>
        <p:spPr>
          <a:xfrm>
            <a:off x="720000" y="2449450"/>
            <a:ext cx="3852000" cy="114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
    <p:spTree>
      <p:nvGrpSpPr>
        <p:cNvPr id="1088" name="Shape 1088"/>
        <p:cNvGrpSpPr/>
        <p:nvPr/>
      </p:nvGrpSpPr>
      <p:grpSpPr>
        <a:xfrm>
          <a:off x="0" y="0"/>
          <a:ext cx="0" cy="0"/>
          <a:chOff x="0" y="0"/>
          <a:chExt cx="0" cy="0"/>
        </a:xfrm>
      </p:grpSpPr>
      <p:pic>
        <p:nvPicPr>
          <p:cNvPr id="1089" name="Google Shape;1089;p19"/>
          <p:cNvPicPr preferRelativeResize="0"/>
          <p:nvPr/>
        </p:nvPicPr>
        <p:blipFill rotWithShape="1">
          <a:blip r:embed="rId2">
            <a:alphaModFix/>
          </a:blip>
          <a:srcRect b="901" l="0" r="990" t="0"/>
          <a:stretch/>
        </p:blipFill>
        <p:spPr>
          <a:xfrm>
            <a:off x="0" y="0"/>
            <a:ext cx="9144003" cy="5143500"/>
          </a:xfrm>
          <a:prstGeom prst="rect">
            <a:avLst/>
          </a:prstGeom>
          <a:noFill/>
          <a:ln>
            <a:noFill/>
          </a:ln>
        </p:spPr>
      </p:pic>
      <p:sp>
        <p:nvSpPr>
          <p:cNvPr id="1090" name="Google Shape;1090;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091" name="Google Shape;1091;p19"/>
          <p:cNvSpPr txBox="1"/>
          <p:nvPr>
            <p:ph idx="1" type="body"/>
          </p:nvPr>
        </p:nvSpPr>
        <p:spPr>
          <a:xfrm>
            <a:off x="720000" y="1215744"/>
            <a:ext cx="7704000" cy="3392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grpSp>
        <p:nvGrpSpPr>
          <p:cNvPr id="1092" name="Google Shape;1092;p19"/>
          <p:cNvGrpSpPr/>
          <p:nvPr/>
        </p:nvGrpSpPr>
        <p:grpSpPr>
          <a:xfrm rot="10800000">
            <a:off x="-65760" y="-60168"/>
            <a:ext cx="9879489" cy="5650844"/>
            <a:chOff x="-606129" y="-451253"/>
            <a:chExt cx="9879489" cy="5650844"/>
          </a:xfrm>
        </p:grpSpPr>
        <p:grpSp>
          <p:nvGrpSpPr>
            <p:cNvPr id="1093" name="Google Shape;1093;p19"/>
            <p:cNvGrpSpPr/>
            <p:nvPr/>
          </p:nvGrpSpPr>
          <p:grpSpPr>
            <a:xfrm rot="-5400000">
              <a:off x="-150254" y="1671147"/>
              <a:ext cx="204128" cy="1115878"/>
              <a:chOff x="6605329" y="191675"/>
              <a:chExt cx="127876" cy="699040"/>
            </a:xfrm>
          </p:grpSpPr>
          <p:sp>
            <p:nvSpPr>
              <p:cNvPr id="1094" name="Google Shape;1094;p19"/>
              <p:cNvSpPr/>
              <p:nvPr/>
            </p:nvSpPr>
            <p:spPr>
              <a:xfrm>
                <a:off x="6701235" y="858746"/>
                <a:ext cx="31969" cy="31969"/>
              </a:xfrm>
              <a:custGeom>
                <a:rect b="b" l="l" r="r" t="t"/>
                <a:pathLst>
                  <a:path extrusionOk="0" h="14" w="15">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5" name="Google Shape;1095;p19"/>
              <p:cNvSpPr/>
              <p:nvPr/>
            </p:nvSpPr>
            <p:spPr>
              <a:xfrm>
                <a:off x="6605329" y="191675"/>
                <a:ext cx="115087" cy="671334"/>
              </a:xfrm>
              <a:custGeom>
                <a:rect b="b" l="l" r="r" t="t"/>
                <a:pathLst>
                  <a:path extrusionOk="0" h="315" w="54">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96" name="Google Shape;1096;p19"/>
            <p:cNvGrpSpPr/>
            <p:nvPr/>
          </p:nvGrpSpPr>
          <p:grpSpPr>
            <a:xfrm>
              <a:off x="4045668" y="-451253"/>
              <a:ext cx="1614046" cy="857229"/>
              <a:chOff x="1009718" y="191672"/>
              <a:chExt cx="1614046" cy="857229"/>
            </a:xfrm>
          </p:grpSpPr>
          <p:grpSp>
            <p:nvGrpSpPr>
              <p:cNvPr id="1097" name="Google Shape;1097;p19"/>
              <p:cNvGrpSpPr/>
              <p:nvPr/>
            </p:nvGrpSpPr>
            <p:grpSpPr>
              <a:xfrm>
                <a:off x="1558908" y="235807"/>
                <a:ext cx="1064856" cy="813093"/>
                <a:chOff x="3843246" y="357910"/>
                <a:chExt cx="667078" cy="509361"/>
              </a:xfrm>
            </p:grpSpPr>
            <p:sp>
              <p:nvSpPr>
                <p:cNvPr id="1098" name="Google Shape;1098;p19"/>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9" name="Google Shape;1099;p19"/>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0" name="Google Shape;1100;p19"/>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01" name="Google Shape;1101;p19"/>
              <p:cNvGrpSpPr/>
              <p:nvPr/>
            </p:nvGrpSpPr>
            <p:grpSpPr>
              <a:xfrm>
                <a:off x="1009718" y="191672"/>
                <a:ext cx="1337026" cy="826702"/>
                <a:chOff x="3421261" y="191675"/>
                <a:chExt cx="837578" cy="517886"/>
              </a:xfrm>
            </p:grpSpPr>
            <p:sp>
              <p:nvSpPr>
                <p:cNvPr id="1102" name="Google Shape;1102;p19"/>
                <p:cNvSpPr/>
                <p:nvPr/>
              </p:nvSpPr>
              <p:spPr>
                <a:xfrm>
                  <a:off x="3421261" y="679724"/>
                  <a:ext cx="31969" cy="29837"/>
                </a:xfrm>
                <a:custGeom>
                  <a:rect b="b" l="l" r="r" t="t"/>
                  <a:pathLst>
                    <a:path extrusionOk="0" h="14" w="14">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3" name="Google Shape;1103;p19"/>
                <p:cNvSpPr/>
                <p:nvPr/>
              </p:nvSpPr>
              <p:spPr>
                <a:xfrm>
                  <a:off x="3442573" y="191675"/>
                  <a:ext cx="816266" cy="498704"/>
                </a:xfrm>
                <a:custGeom>
                  <a:rect b="b" l="l" r="r" t="t"/>
                  <a:pathLst>
                    <a:path extrusionOk="0" h="234" w="383">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104" name="Google Shape;1104;p19"/>
            <p:cNvGrpSpPr/>
            <p:nvPr/>
          </p:nvGrpSpPr>
          <p:grpSpPr>
            <a:xfrm>
              <a:off x="3493530" y="4692683"/>
              <a:ext cx="2156910" cy="506908"/>
              <a:chOff x="4891825" y="3495059"/>
              <a:chExt cx="1351193" cy="317552"/>
            </a:xfrm>
          </p:grpSpPr>
          <p:sp>
            <p:nvSpPr>
              <p:cNvPr id="1105" name="Google Shape;1105;p19"/>
              <p:cNvSpPr/>
              <p:nvPr/>
            </p:nvSpPr>
            <p:spPr>
              <a:xfrm>
                <a:off x="6208918" y="3706050"/>
                <a:ext cx="34100" cy="31969"/>
              </a:xfrm>
              <a:custGeom>
                <a:rect b="b" l="l" r="r" t="t"/>
                <a:pathLst>
                  <a:path extrusionOk="0" h="15" w="15">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6" name="Google Shape;1106;p19"/>
              <p:cNvSpPr/>
              <p:nvPr/>
            </p:nvSpPr>
            <p:spPr>
              <a:xfrm>
                <a:off x="4891825" y="3584575"/>
                <a:ext cx="29825" cy="29825"/>
              </a:xfrm>
              <a:custGeom>
                <a:rect b="b" l="l" r="r" t="t"/>
                <a:pathLst>
                  <a:path extrusionOk="0" h="14" w="15">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7" name="Google Shape;1107;p19"/>
              <p:cNvSpPr/>
              <p:nvPr/>
            </p:nvSpPr>
            <p:spPr>
              <a:xfrm>
                <a:off x="4917389" y="3595227"/>
                <a:ext cx="1295792" cy="217384"/>
              </a:xfrm>
              <a:custGeom>
                <a:rect b="b" l="l" r="r" t="t"/>
                <a:pathLst>
                  <a:path extrusionOk="0" h="102" w="608">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8" name="Google Shape;1108;p19"/>
              <p:cNvSpPr/>
              <p:nvPr/>
            </p:nvSpPr>
            <p:spPr>
              <a:xfrm>
                <a:off x="5933990" y="3716706"/>
                <a:ext cx="31969" cy="34099"/>
              </a:xfrm>
              <a:custGeom>
                <a:rect b="b" l="l" r="r" t="t"/>
                <a:pathLst>
                  <a:path extrusionOk="0" h="15" w="14">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9" name="Google Shape;1109;p19"/>
              <p:cNvSpPr/>
              <p:nvPr/>
            </p:nvSpPr>
            <p:spPr>
              <a:xfrm>
                <a:off x="5286094" y="3495059"/>
                <a:ext cx="29837" cy="31969"/>
              </a:xfrm>
              <a:custGeom>
                <a:rect b="b" l="l" r="r" t="t"/>
                <a:pathLst>
                  <a:path extrusionOk="0" h="15" w="14">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0" name="Google Shape;1110;p19"/>
              <p:cNvSpPr/>
              <p:nvPr/>
            </p:nvSpPr>
            <p:spPr>
              <a:xfrm>
                <a:off x="5311668" y="3507847"/>
                <a:ext cx="632979" cy="219516"/>
              </a:xfrm>
              <a:custGeom>
                <a:rect b="b" l="l" r="r" t="t"/>
                <a:pathLst>
                  <a:path extrusionOk="0" h="103" w="297">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11" name="Google Shape;1111;p19"/>
            <p:cNvGrpSpPr/>
            <p:nvPr/>
          </p:nvGrpSpPr>
          <p:grpSpPr>
            <a:xfrm>
              <a:off x="8654028" y="-358165"/>
              <a:ext cx="619332" cy="1338013"/>
              <a:chOff x="6850421" y="775628"/>
              <a:chExt cx="398541" cy="861012"/>
            </a:xfrm>
          </p:grpSpPr>
          <p:sp>
            <p:nvSpPr>
              <p:cNvPr id="1112" name="Google Shape;1112;p19"/>
              <p:cNvSpPr/>
              <p:nvPr/>
            </p:nvSpPr>
            <p:spPr>
              <a:xfrm>
                <a:off x="6850421" y="1604672"/>
                <a:ext cx="34100" cy="31969"/>
              </a:xfrm>
              <a:custGeom>
                <a:rect b="b" l="l" r="r" t="t"/>
                <a:pathLst>
                  <a:path extrusionOk="0" h="15" w="15">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3" name="Google Shape;1113;p19"/>
              <p:cNvSpPr/>
              <p:nvPr/>
            </p:nvSpPr>
            <p:spPr>
              <a:xfrm>
                <a:off x="7138138" y="775628"/>
                <a:ext cx="31969" cy="31969"/>
              </a:xfrm>
              <a:custGeom>
                <a:rect b="b" l="l" r="r" t="t"/>
                <a:pathLst>
                  <a:path extrusionOk="0" h="14" w="14">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4" name="Google Shape;1114;p19"/>
              <p:cNvSpPr/>
              <p:nvPr/>
            </p:nvSpPr>
            <p:spPr>
              <a:xfrm>
                <a:off x="6861077" y="794810"/>
                <a:ext cx="387885" cy="814124"/>
              </a:xfrm>
              <a:custGeom>
                <a:rect b="b" l="l" r="r" t="t"/>
                <a:pathLst>
                  <a:path extrusionOk="0" h="382" w="182">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115" name="Google Shape;1115;p19"/>
          <p:cNvGrpSpPr/>
          <p:nvPr/>
        </p:nvGrpSpPr>
        <p:grpSpPr>
          <a:xfrm flipH="1">
            <a:off x="-1267075" y="-972164"/>
            <a:ext cx="11678150" cy="7153825"/>
            <a:chOff x="-1203475" y="-1124125"/>
            <a:chExt cx="11678150" cy="7153825"/>
          </a:xfrm>
        </p:grpSpPr>
        <p:sp>
          <p:nvSpPr>
            <p:cNvPr id="1116" name="Google Shape;1116;p19"/>
            <p:cNvSpPr/>
            <p:nvPr/>
          </p:nvSpPr>
          <p:spPr>
            <a:xfrm>
              <a:off x="-850925" y="723600"/>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117" name="Google Shape;1117;p19"/>
            <p:cNvSpPr/>
            <p:nvPr/>
          </p:nvSpPr>
          <p:spPr>
            <a:xfrm>
              <a:off x="-1203475" y="97003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118" name="Google Shape;1118;p19"/>
            <p:cNvSpPr/>
            <p:nvPr/>
          </p:nvSpPr>
          <p:spPr>
            <a:xfrm rot="5400000">
              <a:off x="-314675" y="526800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119" name="Google Shape;1119;p19"/>
            <p:cNvSpPr/>
            <p:nvPr/>
          </p:nvSpPr>
          <p:spPr>
            <a:xfrm rot="5400000">
              <a:off x="5531450" y="-46862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120" name="Google Shape;1120;p19"/>
            <p:cNvSpPr/>
            <p:nvPr/>
          </p:nvSpPr>
          <p:spPr>
            <a:xfrm rot="10800000">
              <a:off x="8573550" y="1693661"/>
              <a:ext cx="1417200" cy="10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121" name="Google Shape;1121;p19"/>
            <p:cNvSpPr/>
            <p:nvPr/>
          </p:nvSpPr>
          <p:spPr>
            <a:xfrm rot="10800000">
              <a:off x="9057475" y="1446412"/>
              <a:ext cx="1417200" cy="10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122" name="Google Shape;1122;p19"/>
          <p:cNvGrpSpPr/>
          <p:nvPr/>
        </p:nvGrpSpPr>
        <p:grpSpPr>
          <a:xfrm rot="10800000">
            <a:off x="358175" y="217700"/>
            <a:ext cx="8320055" cy="4774098"/>
            <a:chOff x="473320" y="140988"/>
            <a:chExt cx="8320055" cy="4774098"/>
          </a:xfrm>
        </p:grpSpPr>
        <p:grpSp>
          <p:nvGrpSpPr>
            <p:cNvPr id="1123" name="Google Shape;1123;p19"/>
            <p:cNvGrpSpPr/>
            <p:nvPr/>
          </p:nvGrpSpPr>
          <p:grpSpPr>
            <a:xfrm>
              <a:off x="8663175" y="4220925"/>
              <a:ext cx="130200" cy="126125"/>
              <a:chOff x="3809600" y="987450"/>
              <a:chExt cx="130200" cy="126125"/>
            </a:xfrm>
          </p:grpSpPr>
          <p:sp>
            <p:nvSpPr>
              <p:cNvPr id="1124" name="Google Shape;1124;p19"/>
              <p:cNvSpPr/>
              <p:nvPr/>
            </p:nvSpPr>
            <p:spPr>
              <a:xfrm>
                <a:off x="3809600" y="98745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125" name="Google Shape;1125;p19"/>
              <p:cNvSpPr/>
              <p:nvPr/>
            </p:nvSpPr>
            <p:spPr>
              <a:xfrm>
                <a:off x="3874700" y="102165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126" name="Google Shape;1126;p19"/>
              <p:cNvSpPr/>
              <p:nvPr/>
            </p:nvSpPr>
            <p:spPr>
              <a:xfrm>
                <a:off x="3809600" y="10571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127" name="Google Shape;1127;p19"/>
            <p:cNvGrpSpPr/>
            <p:nvPr/>
          </p:nvGrpSpPr>
          <p:grpSpPr>
            <a:xfrm>
              <a:off x="473320" y="663929"/>
              <a:ext cx="101875" cy="134875"/>
              <a:chOff x="3928495" y="333391"/>
              <a:chExt cx="101875" cy="134875"/>
            </a:xfrm>
          </p:grpSpPr>
          <p:grpSp>
            <p:nvGrpSpPr>
              <p:cNvPr id="1128" name="Google Shape;1128;p19"/>
              <p:cNvGrpSpPr/>
              <p:nvPr/>
            </p:nvGrpSpPr>
            <p:grpSpPr>
              <a:xfrm>
                <a:off x="3928495" y="379241"/>
                <a:ext cx="44700" cy="42600"/>
                <a:chOff x="3928495" y="379241"/>
                <a:chExt cx="44700" cy="42600"/>
              </a:xfrm>
            </p:grpSpPr>
            <p:sp>
              <p:nvSpPr>
                <p:cNvPr id="1129" name="Google Shape;1129;p19"/>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0" name="Google Shape;1130;p19"/>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31" name="Google Shape;1131;p19"/>
              <p:cNvGrpSpPr/>
              <p:nvPr/>
            </p:nvGrpSpPr>
            <p:grpSpPr>
              <a:xfrm>
                <a:off x="3985670" y="425666"/>
                <a:ext cx="44700" cy="42600"/>
                <a:chOff x="3928495" y="379241"/>
                <a:chExt cx="44700" cy="42600"/>
              </a:xfrm>
            </p:grpSpPr>
            <p:sp>
              <p:nvSpPr>
                <p:cNvPr id="1132" name="Google Shape;1132;p19"/>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3" name="Google Shape;1133;p19"/>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34" name="Google Shape;1134;p19"/>
              <p:cNvGrpSpPr/>
              <p:nvPr/>
            </p:nvGrpSpPr>
            <p:grpSpPr>
              <a:xfrm>
                <a:off x="3985670" y="333391"/>
                <a:ext cx="44700" cy="42600"/>
                <a:chOff x="3928495" y="379241"/>
                <a:chExt cx="44700" cy="42600"/>
              </a:xfrm>
            </p:grpSpPr>
            <p:sp>
              <p:nvSpPr>
                <p:cNvPr id="1135" name="Google Shape;1135;p19"/>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6" name="Google Shape;1136;p19"/>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137" name="Google Shape;1137;p19"/>
            <p:cNvGrpSpPr/>
            <p:nvPr/>
          </p:nvGrpSpPr>
          <p:grpSpPr>
            <a:xfrm>
              <a:off x="1598700" y="4796012"/>
              <a:ext cx="445675" cy="119073"/>
              <a:chOff x="3578973" y="2550931"/>
              <a:chExt cx="279193" cy="74593"/>
            </a:xfrm>
          </p:grpSpPr>
          <p:sp>
            <p:nvSpPr>
              <p:cNvPr id="1138" name="Google Shape;1138;p19"/>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9" name="Google Shape;1139;p19"/>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0" name="Google Shape;1140;p19"/>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1" name="Google Shape;1141;p19"/>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2" name="Google Shape;1142;p19"/>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3" name="Google Shape;1143;p19"/>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4" name="Google Shape;1144;p19"/>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5" name="Google Shape;1145;p19"/>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6" name="Google Shape;1146;p19"/>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7" name="Google Shape;1147;p19"/>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48" name="Google Shape;1148;p19"/>
            <p:cNvGrpSpPr/>
            <p:nvPr/>
          </p:nvGrpSpPr>
          <p:grpSpPr>
            <a:xfrm>
              <a:off x="7562650" y="140988"/>
              <a:ext cx="130200" cy="126125"/>
              <a:chOff x="3935725" y="167575"/>
              <a:chExt cx="130200" cy="126125"/>
            </a:xfrm>
          </p:grpSpPr>
          <p:sp>
            <p:nvSpPr>
              <p:cNvPr id="1149" name="Google Shape;1149;p19"/>
              <p:cNvSpPr/>
              <p:nvPr/>
            </p:nvSpPr>
            <p:spPr>
              <a:xfrm>
                <a:off x="3935725" y="1675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150" name="Google Shape;1150;p19"/>
              <p:cNvSpPr/>
              <p:nvPr/>
            </p:nvSpPr>
            <p:spPr>
              <a:xfrm>
                <a:off x="4000825" y="2017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151" name="Google Shape;1151;p19"/>
              <p:cNvSpPr/>
              <p:nvPr/>
            </p:nvSpPr>
            <p:spPr>
              <a:xfrm>
                <a:off x="3935725" y="237300"/>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152" name="Google Shape;1152;p19"/>
            <p:cNvGrpSpPr/>
            <p:nvPr/>
          </p:nvGrpSpPr>
          <p:grpSpPr>
            <a:xfrm flipH="1">
              <a:off x="1561096" y="234934"/>
              <a:ext cx="445675" cy="80822"/>
              <a:chOff x="6468929" y="3844579"/>
              <a:chExt cx="411329" cy="74593"/>
            </a:xfrm>
          </p:grpSpPr>
          <p:sp>
            <p:nvSpPr>
              <p:cNvPr id="1153" name="Google Shape;1153;p19"/>
              <p:cNvSpPr/>
              <p:nvPr/>
            </p:nvSpPr>
            <p:spPr>
              <a:xfrm>
                <a:off x="6814190" y="3848841"/>
                <a:ext cx="66069" cy="66068"/>
              </a:xfrm>
              <a:custGeom>
                <a:rect b="b" l="l" r="r" t="t"/>
                <a:pathLst>
                  <a:path extrusionOk="0" h="29" w="29">
                    <a:moveTo>
                      <a:pt x="2" y="14"/>
                    </a:moveTo>
                    <a:cubicBezTo>
                      <a:pt x="0" y="14"/>
                      <a:pt x="0" y="14"/>
                      <a:pt x="0" y="14"/>
                    </a:cubicBezTo>
                    <a:cubicBezTo>
                      <a:pt x="0" y="22"/>
                      <a:pt x="7" y="29"/>
                      <a:pt x="14" y="29"/>
                    </a:cubicBezTo>
                    <a:cubicBezTo>
                      <a:pt x="22" y="29"/>
                      <a:pt x="29" y="22"/>
                      <a:pt x="29" y="14"/>
                    </a:cubicBezTo>
                    <a:cubicBezTo>
                      <a:pt x="29" y="6"/>
                      <a:pt x="22" y="0"/>
                      <a:pt x="14" y="0"/>
                    </a:cubicBezTo>
                    <a:cubicBezTo>
                      <a:pt x="7" y="0"/>
                      <a:pt x="0" y="6"/>
                      <a:pt x="0" y="14"/>
                    </a:cubicBezTo>
                    <a:cubicBezTo>
                      <a:pt x="2" y="14"/>
                      <a:pt x="2" y="14"/>
                      <a:pt x="2" y="14"/>
                    </a:cubicBezTo>
                    <a:cubicBezTo>
                      <a:pt x="4" y="14"/>
                      <a:pt x="4" y="14"/>
                      <a:pt x="4" y="14"/>
                    </a:cubicBezTo>
                    <a:cubicBezTo>
                      <a:pt x="4" y="9"/>
                      <a:pt x="9" y="4"/>
                      <a:pt x="14" y="4"/>
                    </a:cubicBezTo>
                    <a:cubicBezTo>
                      <a:pt x="20" y="4"/>
                      <a:pt x="25" y="9"/>
                      <a:pt x="25" y="14"/>
                    </a:cubicBezTo>
                    <a:cubicBezTo>
                      <a:pt x="25" y="20"/>
                      <a:pt x="20" y="25"/>
                      <a:pt x="14" y="25"/>
                    </a:cubicBezTo>
                    <a:cubicBezTo>
                      <a:pt x="9" y="25"/>
                      <a:pt x="4" y="20"/>
                      <a:pt x="4" y="14"/>
                    </a:cubicBezTo>
                    <a:lnTo>
                      <a:pt x="2" y="1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4" name="Google Shape;1154;p19"/>
              <p:cNvSpPr/>
              <p:nvPr/>
            </p:nvSpPr>
            <p:spPr>
              <a:xfrm>
                <a:off x="6475324" y="3876548"/>
                <a:ext cx="343130" cy="8525"/>
              </a:xfrm>
              <a:custGeom>
                <a:rect b="b" l="l" r="r" t="t"/>
                <a:pathLst>
                  <a:path extrusionOk="0" h="4" w="161">
                    <a:moveTo>
                      <a:pt x="161" y="0"/>
                    </a:moveTo>
                    <a:lnTo>
                      <a:pt x="0" y="0"/>
                    </a:lnTo>
                    <a:lnTo>
                      <a:pt x="0" y="4"/>
                    </a:lnTo>
                    <a:lnTo>
                      <a:pt x="161" y="4"/>
                    </a:lnTo>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5" name="Google Shape;1155;p19"/>
              <p:cNvSpPr/>
              <p:nvPr/>
            </p:nvSpPr>
            <p:spPr>
              <a:xfrm>
                <a:off x="6468929" y="3844579"/>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156" name="Shape 1156"/>
        <p:cNvGrpSpPr/>
        <p:nvPr/>
      </p:nvGrpSpPr>
      <p:grpSpPr>
        <a:xfrm>
          <a:off x="0" y="0"/>
          <a:ext cx="0" cy="0"/>
          <a:chOff x="0" y="0"/>
          <a:chExt cx="0" cy="0"/>
        </a:xfrm>
      </p:grpSpPr>
      <p:pic>
        <p:nvPicPr>
          <p:cNvPr id="1157" name="Google Shape;1157;p20"/>
          <p:cNvPicPr preferRelativeResize="0"/>
          <p:nvPr/>
        </p:nvPicPr>
        <p:blipFill rotWithShape="1">
          <a:blip r:embed="rId2">
            <a:alphaModFix/>
          </a:blip>
          <a:srcRect b="901" l="0" r="990" t="0"/>
          <a:stretch/>
        </p:blipFill>
        <p:spPr>
          <a:xfrm>
            <a:off x="0" y="0"/>
            <a:ext cx="9144003" cy="5143500"/>
          </a:xfrm>
          <a:prstGeom prst="rect">
            <a:avLst/>
          </a:prstGeom>
          <a:noFill/>
          <a:ln>
            <a:noFill/>
          </a:ln>
        </p:spPr>
      </p:pic>
      <p:grpSp>
        <p:nvGrpSpPr>
          <p:cNvPr id="1158" name="Google Shape;1158;p20"/>
          <p:cNvGrpSpPr/>
          <p:nvPr/>
        </p:nvGrpSpPr>
        <p:grpSpPr>
          <a:xfrm>
            <a:off x="-995975" y="-1108125"/>
            <a:ext cx="11299300" cy="7403525"/>
            <a:chOff x="-995975" y="-1108125"/>
            <a:chExt cx="11299300" cy="7403525"/>
          </a:xfrm>
        </p:grpSpPr>
        <p:sp>
          <p:nvSpPr>
            <p:cNvPr id="1159" name="Google Shape;1159;p20"/>
            <p:cNvSpPr/>
            <p:nvPr/>
          </p:nvSpPr>
          <p:spPr>
            <a:xfrm flipH="1" rot="10800000">
              <a:off x="-512050" y="411400"/>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160" name="Google Shape;1160;p20"/>
            <p:cNvSpPr/>
            <p:nvPr/>
          </p:nvSpPr>
          <p:spPr>
            <a:xfrm flipH="1" rot="10800000">
              <a:off x="-995975" y="16496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161" name="Google Shape;1161;p20"/>
            <p:cNvSpPr/>
            <p:nvPr/>
          </p:nvSpPr>
          <p:spPr>
            <a:xfrm flipH="1" rot="10800000">
              <a:off x="8886125" y="392737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162" name="Google Shape;1162;p20"/>
            <p:cNvSpPr/>
            <p:nvPr/>
          </p:nvSpPr>
          <p:spPr>
            <a:xfrm flipH="1" rot="10800000">
              <a:off x="8609550" y="3688700"/>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163" name="Google Shape;1163;p20"/>
            <p:cNvSpPr/>
            <p:nvPr/>
          </p:nvSpPr>
          <p:spPr>
            <a:xfrm flipH="1" rot="5400000">
              <a:off x="7085625" y="-45262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164" name="Google Shape;1164;p20"/>
            <p:cNvSpPr/>
            <p:nvPr/>
          </p:nvSpPr>
          <p:spPr>
            <a:xfrm flipH="1" rot="5400000">
              <a:off x="1259775" y="5533700"/>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165" name="Google Shape;1165;p20"/>
          <p:cNvGrpSpPr/>
          <p:nvPr/>
        </p:nvGrpSpPr>
        <p:grpSpPr>
          <a:xfrm>
            <a:off x="-790820" y="273841"/>
            <a:ext cx="10389925" cy="4945602"/>
            <a:chOff x="-790820" y="273841"/>
            <a:chExt cx="10389925" cy="4945602"/>
          </a:xfrm>
        </p:grpSpPr>
        <p:grpSp>
          <p:nvGrpSpPr>
            <p:cNvPr id="1166" name="Google Shape;1166;p20"/>
            <p:cNvGrpSpPr/>
            <p:nvPr/>
          </p:nvGrpSpPr>
          <p:grpSpPr>
            <a:xfrm flipH="1" rot="5400000">
              <a:off x="8563445" y="399722"/>
              <a:ext cx="1064856" cy="813093"/>
              <a:chOff x="3843246" y="357910"/>
              <a:chExt cx="667078" cy="509361"/>
            </a:xfrm>
          </p:grpSpPr>
          <p:sp>
            <p:nvSpPr>
              <p:cNvPr id="1167" name="Google Shape;1167;p20"/>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8" name="Google Shape;1168;p20"/>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9" name="Google Shape;1169;p20"/>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70" name="Google Shape;1170;p20"/>
            <p:cNvGrpSpPr/>
            <p:nvPr/>
          </p:nvGrpSpPr>
          <p:grpSpPr>
            <a:xfrm flipH="1" rot="5400000">
              <a:off x="8517242" y="833873"/>
              <a:ext cx="1337026" cy="826702"/>
              <a:chOff x="3421261" y="191675"/>
              <a:chExt cx="837578" cy="517886"/>
            </a:xfrm>
          </p:grpSpPr>
          <p:sp>
            <p:nvSpPr>
              <p:cNvPr id="1171" name="Google Shape;1171;p20"/>
              <p:cNvSpPr/>
              <p:nvPr/>
            </p:nvSpPr>
            <p:spPr>
              <a:xfrm>
                <a:off x="3421261" y="679724"/>
                <a:ext cx="31969" cy="29837"/>
              </a:xfrm>
              <a:custGeom>
                <a:rect b="b" l="l" r="r" t="t"/>
                <a:pathLst>
                  <a:path extrusionOk="0" h="14" w="14">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2" name="Google Shape;1172;p20"/>
              <p:cNvSpPr/>
              <p:nvPr/>
            </p:nvSpPr>
            <p:spPr>
              <a:xfrm>
                <a:off x="3442573" y="191675"/>
                <a:ext cx="816266" cy="498704"/>
              </a:xfrm>
              <a:custGeom>
                <a:rect b="b" l="l" r="r" t="t"/>
                <a:pathLst>
                  <a:path extrusionOk="0" h="234" w="383">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73" name="Google Shape;1173;p20"/>
            <p:cNvGrpSpPr/>
            <p:nvPr/>
          </p:nvGrpSpPr>
          <p:grpSpPr>
            <a:xfrm flipH="1" rot="10800000">
              <a:off x="-790820" y="4712534"/>
              <a:ext cx="2156910" cy="506908"/>
              <a:chOff x="4891825" y="3495059"/>
              <a:chExt cx="1351193" cy="317552"/>
            </a:xfrm>
          </p:grpSpPr>
          <p:sp>
            <p:nvSpPr>
              <p:cNvPr id="1174" name="Google Shape;1174;p20"/>
              <p:cNvSpPr/>
              <p:nvPr/>
            </p:nvSpPr>
            <p:spPr>
              <a:xfrm>
                <a:off x="6208918" y="3706050"/>
                <a:ext cx="34100" cy="31969"/>
              </a:xfrm>
              <a:custGeom>
                <a:rect b="b" l="l" r="r" t="t"/>
                <a:pathLst>
                  <a:path extrusionOk="0" h="15" w="15">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5" name="Google Shape;1175;p20"/>
              <p:cNvSpPr/>
              <p:nvPr/>
            </p:nvSpPr>
            <p:spPr>
              <a:xfrm>
                <a:off x="4891825" y="3584575"/>
                <a:ext cx="29825" cy="29825"/>
              </a:xfrm>
              <a:custGeom>
                <a:rect b="b" l="l" r="r" t="t"/>
                <a:pathLst>
                  <a:path extrusionOk="0" h="14" w="15">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6" name="Google Shape;1176;p20"/>
              <p:cNvSpPr/>
              <p:nvPr/>
            </p:nvSpPr>
            <p:spPr>
              <a:xfrm>
                <a:off x="4917389" y="3595227"/>
                <a:ext cx="1295792" cy="217384"/>
              </a:xfrm>
              <a:custGeom>
                <a:rect b="b" l="l" r="r" t="t"/>
                <a:pathLst>
                  <a:path extrusionOk="0" h="102" w="608">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7" name="Google Shape;1177;p20"/>
              <p:cNvSpPr/>
              <p:nvPr/>
            </p:nvSpPr>
            <p:spPr>
              <a:xfrm>
                <a:off x="5933990" y="3716706"/>
                <a:ext cx="31969" cy="34099"/>
              </a:xfrm>
              <a:custGeom>
                <a:rect b="b" l="l" r="r" t="t"/>
                <a:pathLst>
                  <a:path extrusionOk="0" h="15" w="14">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8" name="Google Shape;1178;p20"/>
              <p:cNvSpPr/>
              <p:nvPr/>
            </p:nvSpPr>
            <p:spPr>
              <a:xfrm>
                <a:off x="5286094" y="3495059"/>
                <a:ext cx="29837" cy="31969"/>
              </a:xfrm>
              <a:custGeom>
                <a:rect b="b" l="l" r="r" t="t"/>
                <a:pathLst>
                  <a:path extrusionOk="0" h="15" w="14">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9" name="Google Shape;1179;p20"/>
              <p:cNvSpPr/>
              <p:nvPr/>
            </p:nvSpPr>
            <p:spPr>
              <a:xfrm>
                <a:off x="5311668" y="3507847"/>
                <a:ext cx="632979" cy="219516"/>
              </a:xfrm>
              <a:custGeom>
                <a:rect b="b" l="l" r="r" t="t"/>
                <a:pathLst>
                  <a:path extrusionOk="0" h="103" w="297">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80" name="Google Shape;1180;p20"/>
            <p:cNvGrpSpPr/>
            <p:nvPr/>
          </p:nvGrpSpPr>
          <p:grpSpPr>
            <a:xfrm flipH="1" rot="-5400000">
              <a:off x="-205329" y="513976"/>
              <a:ext cx="204128" cy="1115878"/>
              <a:chOff x="6605329" y="191675"/>
              <a:chExt cx="127876" cy="699040"/>
            </a:xfrm>
          </p:grpSpPr>
          <p:sp>
            <p:nvSpPr>
              <p:cNvPr id="1181" name="Google Shape;1181;p20"/>
              <p:cNvSpPr/>
              <p:nvPr/>
            </p:nvSpPr>
            <p:spPr>
              <a:xfrm>
                <a:off x="6701235" y="858746"/>
                <a:ext cx="31969" cy="31969"/>
              </a:xfrm>
              <a:custGeom>
                <a:rect b="b" l="l" r="r" t="t"/>
                <a:pathLst>
                  <a:path extrusionOk="0" h="14" w="15">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2" name="Google Shape;1182;p20"/>
              <p:cNvSpPr/>
              <p:nvPr/>
            </p:nvSpPr>
            <p:spPr>
              <a:xfrm>
                <a:off x="6605329" y="191675"/>
                <a:ext cx="115087" cy="671334"/>
              </a:xfrm>
              <a:custGeom>
                <a:rect b="b" l="l" r="r" t="t"/>
                <a:pathLst>
                  <a:path extrusionOk="0" h="315" w="54">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183" name="Google Shape;1183;p20"/>
          <p:cNvGrpSpPr/>
          <p:nvPr/>
        </p:nvGrpSpPr>
        <p:grpSpPr>
          <a:xfrm>
            <a:off x="369575" y="271165"/>
            <a:ext cx="8370163" cy="4726098"/>
            <a:chOff x="369575" y="271165"/>
            <a:chExt cx="8370163" cy="4726098"/>
          </a:xfrm>
        </p:grpSpPr>
        <p:grpSp>
          <p:nvGrpSpPr>
            <p:cNvPr id="1184" name="Google Shape;1184;p20"/>
            <p:cNvGrpSpPr/>
            <p:nvPr/>
          </p:nvGrpSpPr>
          <p:grpSpPr>
            <a:xfrm flipH="1" rot="10800000">
              <a:off x="369575" y="3736113"/>
              <a:ext cx="130200" cy="126125"/>
              <a:chOff x="3935725" y="167575"/>
              <a:chExt cx="130200" cy="126125"/>
            </a:xfrm>
          </p:grpSpPr>
          <p:sp>
            <p:nvSpPr>
              <p:cNvPr id="1185" name="Google Shape;1185;p20"/>
              <p:cNvSpPr/>
              <p:nvPr/>
            </p:nvSpPr>
            <p:spPr>
              <a:xfrm>
                <a:off x="3935725" y="1675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186" name="Google Shape;1186;p20"/>
              <p:cNvSpPr/>
              <p:nvPr/>
            </p:nvSpPr>
            <p:spPr>
              <a:xfrm>
                <a:off x="4000825" y="2017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187" name="Google Shape;1187;p20"/>
              <p:cNvSpPr/>
              <p:nvPr/>
            </p:nvSpPr>
            <p:spPr>
              <a:xfrm>
                <a:off x="3935725" y="23730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188" name="Google Shape;1188;p20"/>
            <p:cNvGrpSpPr/>
            <p:nvPr/>
          </p:nvGrpSpPr>
          <p:grpSpPr>
            <a:xfrm flipH="1" rot="10800000">
              <a:off x="8206229" y="4878190"/>
              <a:ext cx="449076" cy="119073"/>
              <a:chOff x="7108302" y="2550931"/>
              <a:chExt cx="281323" cy="74593"/>
            </a:xfrm>
          </p:grpSpPr>
          <p:sp>
            <p:nvSpPr>
              <p:cNvPr id="1189" name="Google Shape;1189;p20"/>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0" name="Google Shape;1190;p20"/>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1" name="Google Shape;1191;p20"/>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2" name="Google Shape;1192;p20"/>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3" name="Google Shape;1193;p20"/>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4" name="Google Shape;1194;p20"/>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5" name="Google Shape;1195;p20"/>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6" name="Google Shape;1196;p20"/>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7" name="Google Shape;1197;p20"/>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8" name="Google Shape;1198;p20"/>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99" name="Google Shape;1199;p20"/>
            <p:cNvGrpSpPr/>
            <p:nvPr/>
          </p:nvGrpSpPr>
          <p:grpSpPr>
            <a:xfrm flipH="1" rot="10800000">
              <a:off x="2477220" y="273846"/>
              <a:ext cx="101875" cy="134875"/>
              <a:chOff x="3928495" y="333391"/>
              <a:chExt cx="101875" cy="134875"/>
            </a:xfrm>
          </p:grpSpPr>
          <p:grpSp>
            <p:nvGrpSpPr>
              <p:cNvPr id="1200" name="Google Shape;1200;p20"/>
              <p:cNvGrpSpPr/>
              <p:nvPr/>
            </p:nvGrpSpPr>
            <p:grpSpPr>
              <a:xfrm>
                <a:off x="3928495" y="379241"/>
                <a:ext cx="44700" cy="42600"/>
                <a:chOff x="3928495" y="379241"/>
                <a:chExt cx="44700" cy="42600"/>
              </a:xfrm>
            </p:grpSpPr>
            <p:sp>
              <p:nvSpPr>
                <p:cNvPr id="1201" name="Google Shape;1201;p20"/>
                <p:cNvSpPr/>
                <p:nvPr/>
              </p:nvSpPr>
              <p:spPr>
                <a:xfrm>
                  <a:off x="3928495" y="396272"/>
                  <a:ext cx="44700" cy="81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2" name="Google Shape;1202;p20"/>
                <p:cNvSpPr/>
                <p:nvPr/>
              </p:nvSpPr>
              <p:spPr>
                <a:xfrm>
                  <a:off x="3946802" y="379241"/>
                  <a:ext cx="8100" cy="42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03" name="Google Shape;1203;p20"/>
              <p:cNvGrpSpPr/>
              <p:nvPr/>
            </p:nvGrpSpPr>
            <p:grpSpPr>
              <a:xfrm>
                <a:off x="3985670" y="425666"/>
                <a:ext cx="44700" cy="42600"/>
                <a:chOff x="3928495" y="379241"/>
                <a:chExt cx="44700" cy="42600"/>
              </a:xfrm>
            </p:grpSpPr>
            <p:sp>
              <p:nvSpPr>
                <p:cNvPr id="1204" name="Google Shape;1204;p20"/>
                <p:cNvSpPr/>
                <p:nvPr/>
              </p:nvSpPr>
              <p:spPr>
                <a:xfrm>
                  <a:off x="3928495" y="396272"/>
                  <a:ext cx="44700" cy="81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5" name="Google Shape;1205;p20"/>
                <p:cNvSpPr/>
                <p:nvPr/>
              </p:nvSpPr>
              <p:spPr>
                <a:xfrm>
                  <a:off x="3946802" y="379241"/>
                  <a:ext cx="8100" cy="42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06" name="Google Shape;1206;p20"/>
              <p:cNvGrpSpPr/>
              <p:nvPr/>
            </p:nvGrpSpPr>
            <p:grpSpPr>
              <a:xfrm>
                <a:off x="3985670" y="333391"/>
                <a:ext cx="44700" cy="42600"/>
                <a:chOff x="3928495" y="379241"/>
                <a:chExt cx="44700" cy="42600"/>
              </a:xfrm>
            </p:grpSpPr>
            <p:sp>
              <p:nvSpPr>
                <p:cNvPr id="1207" name="Google Shape;1207;p20"/>
                <p:cNvSpPr/>
                <p:nvPr/>
              </p:nvSpPr>
              <p:spPr>
                <a:xfrm>
                  <a:off x="3928495" y="396272"/>
                  <a:ext cx="44700" cy="81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8" name="Google Shape;1208;p20"/>
                <p:cNvSpPr/>
                <p:nvPr/>
              </p:nvSpPr>
              <p:spPr>
                <a:xfrm>
                  <a:off x="3946802" y="379241"/>
                  <a:ext cx="8100" cy="42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209" name="Google Shape;1209;p20"/>
            <p:cNvGrpSpPr/>
            <p:nvPr/>
          </p:nvGrpSpPr>
          <p:grpSpPr>
            <a:xfrm flipH="1" rot="10800000">
              <a:off x="8609538" y="4392838"/>
              <a:ext cx="130200" cy="126125"/>
              <a:chOff x="3935725" y="167575"/>
              <a:chExt cx="130200" cy="126125"/>
            </a:xfrm>
          </p:grpSpPr>
          <p:sp>
            <p:nvSpPr>
              <p:cNvPr id="1210" name="Google Shape;1210;p20"/>
              <p:cNvSpPr/>
              <p:nvPr/>
            </p:nvSpPr>
            <p:spPr>
              <a:xfrm>
                <a:off x="3935725" y="1675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211" name="Google Shape;1211;p20"/>
              <p:cNvSpPr/>
              <p:nvPr/>
            </p:nvSpPr>
            <p:spPr>
              <a:xfrm>
                <a:off x="4000825" y="2017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212" name="Google Shape;1212;p20"/>
              <p:cNvSpPr/>
              <p:nvPr/>
            </p:nvSpPr>
            <p:spPr>
              <a:xfrm>
                <a:off x="3935725" y="237300"/>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213" name="Google Shape;1213;p20"/>
            <p:cNvGrpSpPr/>
            <p:nvPr/>
          </p:nvGrpSpPr>
          <p:grpSpPr>
            <a:xfrm flipH="1">
              <a:off x="1617854" y="271165"/>
              <a:ext cx="449076" cy="119073"/>
              <a:chOff x="7108302" y="2550931"/>
              <a:chExt cx="281323" cy="74593"/>
            </a:xfrm>
          </p:grpSpPr>
          <p:sp>
            <p:nvSpPr>
              <p:cNvPr id="1214" name="Google Shape;1214;p20"/>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5" name="Google Shape;1215;p20"/>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6" name="Google Shape;1216;p20"/>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7" name="Google Shape;1217;p20"/>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8" name="Google Shape;1218;p20"/>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9" name="Google Shape;1219;p20"/>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0" name="Google Shape;1220;p20"/>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1" name="Google Shape;1221;p20"/>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2" name="Google Shape;1222;p20"/>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3" name="Google Shape;1223;p20"/>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224" name="Google Shape;1224;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25" name="Google Shape;1225;p20"/>
          <p:cNvSpPr txBox="1"/>
          <p:nvPr>
            <p:ph idx="1" type="subTitle"/>
          </p:nvPr>
        </p:nvSpPr>
        <p:spPr>
          <a:xfrm>
            <a:off x="1947450" y="1881600"/>
            <a:ext cx="5249100" cy="6066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1226" name="Google Shape;1226;p20"/>
          <p:cNvSpPr txBox="1"/>
          <p:nvPr>
            <p:ph idx="2" type="subTitle"/>
          </p:nvPr>
        </p:nvSpPr>
        <p:spPr>
          <a:xfrm>
            <a:off x="1947450" y="3559600"/>
            <a:ext cx="5249100" cy="6426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1227" name="Google Shape;1227;p20"/>
          <p:cNvSpPr txBox="1"/>
          <p:nvPr>
            <p:ph idx="3" type="subTitle"/>
          </p:nvPr>
        </p:nvSpPr>
        <p:spPr>
          <a:xfrm>
            <a:off x="1947450" y="1508700"/>
            <a:ext cx="5249100" cy="36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Lexend"/>
              <a:buNone/>
              <a:defRPr b="1" sz="2000">
                <a:latin typeface="Lexend"/>
                <a:ea typeface="Lexend"/>
                <a:cs typeface="Lexend"/>
                <a:sym typeface="Lexend"/>
              </a:defRPr>
            </a:lvl1pPr>
            <a:lvl2pPr lvl="1" rtl="0" algn="ctr">
              <a:lnSpc>
                <a:spcPct val="115000"/>
              </a:lnSpc>
              <a:spcBef>
                <a:spcPts val="0"/>
              </a:spcBef>
              <a:spcAft>
                <a:spcPts val="0"/>
              </a:spcAft>
              <a:buSzPts val="2400"/>
              <a:buFont typeface="Lexend"/>
              <a:buNone/>
              <a:defRPr b="1" sz="2400">
                <a:latin typeface="Lexend"/>
                <a:ea typeface="Lexend"/>
                <a:cs typeface="Lexend"/>
                <a:sym typeface="Lexend"/>
              </a:defRPr>
            </a:lvl2pPr>
            <a:lvl3pPr lvl="2" rtl="0" algn="ctr">
              <a:lnSpc>
                <a:spcPct val="115000"/>
              </a:lnSpc>
              <a:spcBef>
                <a:spcPts val="0"/>
              </a:spcBef>
              <a:spcAft>
                <a:spcPts val="0"/>
              </a:spcAft>
              <a:buSzPts val="2400"/>
              <a:buFont typeface="Lexend"/>
              <a:buNone/>
              <a:defRPr b="1" sz="2400">
                <a:latin typeface="Lexend"/>
                <a:ea typeface="Lexend"/>
                <a:cs typeface="Lexend"/>
                <a:sym typeface="Lexend"/>
              </a:defRPr>
            </a:lvl3pPr>
            <a:lvl4pPr lvl="3" rtl="0" algn="ctr">
              <a:lnSpc>
                <a:spcPct val="115000"/>
              </a:lnSpc>
              <a:spcBef>
                <a:spcPts val="0"/>
              </a:spcBef>
              <a:spcAft>
                <a:spcPts val="0"/>
              </a:spcAft>
              <a:buSzPts val="2400"/>
              <a:buFont typeface="Lexend"/>
              <a:buNone/>
              <a:defRPr b="1" sz="2400">
                <a:latin typeface="Lexend"/>
                <a:ea typeface="Lexend"/>
                <a:cs typeface="Lexend"/>
                <a:sym typeface="Lexend"/>
              </a:defRPr>
            </a:lvl4pPr>
            <a:lvl5pPr lvl="4" rtl="0" algn="ctr">
              <a:lnSpc>
                <a:spcPct val="115000"/>
              </a:lnSpc>
              <a:spcBef>
                <a:spcPts val="0"/>
              </a:spcBef>
              <a:spcAft>
                <a:spcPts val="0"/>
              </a:spcAft>
              <a:buSzPts val="2400"/>
              <a:buFont typeface="Lexend"/>
              <a:buNone/>
              <a:defRPr b="1" sz="2400">
                <a:latin typeface="Lexend"/>
                <a:ea typeface="Lexend"/>
                <a:cs typeface="Lexend"/>
                <a:sym typeface="Lexend"/>
              </a:defRPr>
            </a:lvl5pPr>
            <a:lvl6pPr lvl="5" rtl="0" algn="ctr">
              <a:lnSpc>
                <a:spcPct val="115000"/>
              </a:lnSpc>
              <a:spcBef>
                <a:spcPts val="0"/>
              </a:spcBef>
              <a:spcAft>
                <a:spcPts val="0"/>
              </a:spcAft>
              <a:buSzPts val="2400"/>
              <a:buFont typeface="Lexend"/>
              <a:buNone/>
              <a:defRPr b="1" sz="2400">
                <a:latin typeface="Lexend"/>
                <a:ea typeface="Lexend"/>
                <a:cs typeface="Lexend"/>
                <a:sym typeface="Lexend"/>
              </a:defRPr>
            </a:lvl6pPr>
            <a:lvl7pPr lvl="6" rtl="0" algn="ctr">
              <a:lnSpc>
                <a:spcPct val="115000"/>
              </a:lnSpc>
              <a:spcBef>
                <a:spcPts val="0"/>
              </a:spcBef>
              <a:spcAft>
                <a:spcPts val="0"/>
              </a:spcAft>
              <a:buSzPts val="2400"/>
              <a:buFont typeface="Lexend"/>
              <a:buNone/>
              <a:defRPr b="1" sz="2400">
                <a:latin typeface="Lexend"/>
                <a:ea typeface="Lexend"/>
                <a:cs typeface="Lexend"/>
                <a:sym typeface="Lexend"/>
              </a:defRPr>
            </a:lvl7pPr>
            <a:lvl8pPr lvl="7" rtl="0" algn="ctr">
              <a:lnSpc>
                <a:spcPct val="115000"/>
              </a:lnSpc>
              <a:spcBef>
                <a:spcPts val="0"/>
              </a:spcBef>
              <a:spcAft>
                <a:spcPts val="0"/>
              </a:spcAft>
              <a:buSzPts val="2400"/>
              <a:buFont typeface="Lexend"/>
              <a:buNone/>
              <a:defRPr b="1" sz="2400">
                <a:latin typeface="Lexend"/>
                <a:ea typeface="Lexend"/>
                <a:cs typeface="Lexend"/>
                <a:sym typeface="Lexend"/>
              </a:defRPr>
            </a:lvl8pPr>
            <a:lvl9pPr lvl="8" rtl="0" algn="ctr">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1228" name="Google Shape;1228;p20"/>
          <p:cNvSpPr txBox="1"/>
          <p:nvPr>
            <p:ph idx="4" type="subTitle"/>
          </p:nvPr>
        </p:nvSpPr>
        <p:spPr>
          <a:xfrm>
            <a:off x="1947450" y="3189700"/>
            <a:ext cx="5249100" cy="369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Lexend"/>
              <a:buNone/>
              <a:defRPr b="1" sz="2000">
                <a:latin typeface="Lexend"/>
                <a:ea typeface="Lexend"/>
                <a:cs typeface="Lexend"/>
                <a:sym typeface="Lexend"/>
              </a:defRPr>
            </a:lvl1pPr>
            <a:lvl2pPr lvl="1" rtl="0" algn="ctr">
              <a:lnSpc>
                <a:spcPct val="115000"/>
              </a:lnSpc>
              <a:spcBef>
                <a:spcPts val="0"/>
              </a:spcBef>
              <a:spcAft>
                <a:spcPts val="0"/>
              </a:spcAft>
              <a:buSzPts val="2400"/>
              <a:buFont typeface="Lexend"/>
              <a:buNone/>
              <a:defRPr b="1" sz="2400">
                <a:latin typeface="Lexend"/>
                <a:ea typeface="Lexend"/>
                <a:cs typeface="Lexend"/>
                <a:sym typeface="Lexend"/>
              </a:defRPr>
            </a:lvl2pPr>
            <a:lvl3pPr lvl="2" rtl="0" algn="ctr">
              <a:lnSpc>
                <a:spcPct val="115000"/>
              </a:lnSpc>
              <a:spcBef>
                <a:spcPts val="0"/>
              </a:spcBef>
              <a:spcAft>
                <a:spcPts val="0"/>
              </a:spcAft>
              <a:buSzPts val="2400"/>
              <a:buFont typeface="Lexend"/>
              <a:buNone/>
              <a:defRPr b="1" sz="2400">
                <a:latin typeface="Lexend"/>
                <a:ea typeface="Lexend"/>
                <a:cs typeface="Lexend"/>
                <a:sym typeface="Lexend"/>
              </a:defRPr>
            </a:lvl3pPr>
            <a:lvl4pPr lvl="3" rtl="0" algn="ctr">
              <a:lnSpc>
                <a:spcPct val="115000"/>
              </a:lnSpc>
              <a:spcBef>
                <a:spcPts val="0"/>
              </a:spcBef>
              <a:spcAft>
                <a:spcPts val="0"/>
              </a:spcAft>
              <a:buSzPts val="2400"/>
              <a:buFont typeface="Lexend"/>
              <a:buNone/>
              <a:defRPr b="1" sz="2400">
                <a:latin typeface="Lexend"/>
                <a:ea typeface="Lexend"/>
                <a:cs typeface="Lexend"/>
                <a:sym typeface="Lexend"/>
              </a:defRPr>
            </a:lvl4pPr>
            <a:lvl5pPr lvl="4" rtl="0" algn="ctr">
              <a:lnSpc>
                <a:spcPct val="115000"/>
              </a:lnSpc>
              <a:spcBef>
                <a:spcPts val="0"/>
              </a:spcBef>
              <a:spcAft>
                <a:spcPts val="0"/>
              </a:spcAft>
              <a:buSzPts val="2400"/>
              <a:buFont typeface="Lexend"/>
              <a:buNone/>
              <a:defRPr b="1" sz="2400">
                <a:latin typeface="Lexend"/>
                <a:ea typeface="Lexend"/>
                <a:cs typeface="Lexend"/>
                <a:sym typeface="Lexend"/>
              </a:defRPr>
            </a:lvl5pPr>
            <a:lvl6pPr lvl="5" rtl="0" algn="ctr">
              <a:lnSpc>
                <a:spcPct val="115000"/>
              </a:lnSpc>
              <a:spcBef>
                <a:spcPts val="0"/>
              </a:spcBef>
              <a:spcAft>
                <a:spcPts val="0"/>
              </a:spcAft>
              <a:buSzPts val="2400"/>
              <a:buFont typeface="Lexend"/>
              <a:buNone/>
              <a:defRPr b="1" sz="2400">
                <a:latin typeface="Lexend"/>
                <a:ea typeface="Lexend"/>
                <a:cs typeface="Lexend"/>
                <a:sym typeface="Lexend"/>
              </a:defRPr>
            </a:lvl6pPr>
            <a:lvl7pPr lvl="6" rtl="0" algn="ctr">
              <a:lnSpc>
                <a:spcPct val="115000"/>
              </a:lnSpc>
              <a:spcBef>
                <a:spcPts val="0"/>
              </a:spcBef>
              <a:spcAft>
                <a:spcPts val="0"/>
              </a:spcAft>
              <a:buSzPts val="2400"/>
              <a:buFont typeface="Lexend"/>
              <a:buNone/>
              <a:defRPr b="1" sz="2400">
                <a:latin typeface="Lexend"/>
                <a:ea typeface="Lexend"/>
                <a:cs typeface="Lexend"/>
                <a:sym typeface="Lexend"/>
              </a:defRPr>
            </a:lvl7pPr>
            <a:lvl8pPr lvl="7" rtl="0" algn="ctr">
              <a:lnSpc>
                <a:spcPct val="115000"/>
              </a:lnSpc>
              <a:spcBef>
                <a:spcPts val="0"/>
              </a:spcBef>
              <a:spcAft>
                <a:spcPts val="0"/>
              </a:spcAft>
              <a:buSzPts val="2400"/>
              <a:buFont typeface="Lexend"/>
              <a:buNone/>
              <a:defRPr b="1" sz="2400">
                <a:latin typeface="Lexend"/>
                <a:ea typeface="Lexend"/>
                <a:cs typeface="Lexend"/>
                <a:sym typeface="Lexend"/>
              </a:defRPr>
            </a:lvl8pPr>
            <a:lvl9pPr lvl="8" rtl="0" algn="ctr">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pic>
        <p:nvPicPr>
          <p:cNvPr id="75" name="Google Shape;75;p3"/>
          <p:cNvPicPr preferRelativeResize="0"/>
          <p:nvPr/>
        </p:nvPicPr>
        <p:blipFill rotWithShape="1">
          <a:blip r:embed="rId2">
            <a:alphaModFix/>
          </a:blip>
          <a:srcRect b="901" l="0" r="990" t="0"/>
          <a:stretch/>
        </p:blipFill>
        <p:spPr>
          <a:xfrm>
            <a:off x="0" y="0"/>
            <a:ext cx="9144003" cy="5143500"/>
          </a:xfrm>
          <a:prstGeom prst="rect">
            <a:avLst/>
          </a:prstGeom>
          <a:noFill/>
          <a:ln>
            <a:noFill/>
          </a:ln>
        </p:spPr>
      </p:pic>
      <p:grpSp>
        <p:nvGrpSpPr>
          <p:cNvPr id="76" name="Google Shape;76;p3"/>
          <p:cNvGrpSpPr/>
          <p:nvPr/>
        </p:nvGrpSpPr>
        <p:grpSpPr>
          <a:xfrm>
            <a:off x="-871550" y="-1016375"/>
            <a:ext cx="11081975" cy="6703400"/>
            <a:chOff x="-871550" y="-1016375"/>
            <a:chExt cx="11081975" cy="6703400"/>
          </a:xfrm>
        </p:grpSpPr>
        <p:sp>
          <p:nvSpPr>
            <p:cNvPr id="77" name="Google Shape;77;p3"/>
            <p:cNvSpPr/>
            <p:nvPr/>
          </p:nvSpPr>
          <p:spPr>
            <a:xfrm>
              <a:off x="-387625" y="191417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78" name="Google Shape;78;p3"/>
            <p:cNvSpPr/>
            <p:nvPr/>
          </p:nvSpPr>
          <p:spPr>
            <a:xfrm>
              <a:off x="-871550" y="216061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79" name="Google Shape;79;p3"/>
            <p:cNvSpPr/>
            <p:nvPr/>
          </p:nvSpPr>
          <p:spPr>
            <a:xfrm rot="5400000">
              <a:off x="-109850" y="492532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80" name="Google Shape;80;p3"/>
            <p:cNvSpPr/>
            <p:nvPr/>
          </p:nvSpPr>
          <p:spPr>
            <a:xfrm rot="5400000">
              <a:off x="5393950" y="-36087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81" name="Google Shape;81;p3"/>
            <p:cNvSpPr/>
            <p:nvPr/>
          </p:nvSpPr>
          <p:spPr>
            <a:xfrm rot="10800000">
              <a:off x="8309300" y="353183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82" name="Google Shape;82;p3"/>
            <p:cNvSpPr/>
            <p:nvPr/>
          </p:nvSpPr>
          <p:spPr>
            <a:xfrm rot="10800000">
              <a:off x="8793225" y="328540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83" name="Google Shape;83;p3"/>
          <p:cNvGrpSpPr/>
          <p:nvPr/>
        </p:nvGrpSpPr>
        <p:grpSpPr>
          <a:xfrm>
            <a:off x="744821" y="-576378"/>
            <a:ext cx="8262669" cy="6318414"/>
            <a:chOff x="744821" y="-576378"/>
            <a:chExt cx="8262669" cy="6318414"/>
          </a:xfrm>
        </p:grpSpPr>
        <p:grpSp>
          <p:nvGrpSpPr>
            <p:cNvPr id="84" name="Google Shape;84;p3"/>
            <p:cNvGrpSpPr/>
            <p:nvPr/>
          </p:nvGrpSpPr>
          <p:grpSpPr>
            <a:xfrm>
              <a:off x="6850580" y="4492208"/>
              <a:ext cx="2156910" cy="506908"/>
              <a:chOff x="4891825" y="3495059"/>
              <a:chExt cx="1351193" cy="317552"/>
            </a:xfrm>
          </p:grpSpPr>
          <p:sp>
            <p:nvSpPr>
              <p:cNvPr id="85" name="Google Shape;85;p3"/>
              <p:cNvSpPr/>
              <p:nvPr/>
            </p:nvSpPr>
            <p:spPr>
              <a:xfrm>
                <a:off x="6208918" y="3706050"/>
                <a:ext cx="34100" cy="31969"/>
              </a:xfrm>
              <a:custGeom>
                <a:rect b="b" l="l" r="r" t="t"/>
                <a:pathLst>
                  <a:path extrusionOk="0" h="15" w="15">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3"/>
              <p:cNvSpPr/>
              <p:nvPr/>
            </p:nvSpPr>
            <p:spPr>
              <a:xfrm>
                <a:off x="4891825" y="3584575"/>
                <a:ext cx="29825" cy="29825"/>
              </a:xfrm>
              <a:custGeom>
                <a:rect b="b" l="l" r="r" t="t"/>
                <a:pathLst>
                  <a:path extrusionOk="0" h="14" w="15">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 name="Google Shape;87;p3"/>
              <p:cNvSpPr/>
              <p:nvPr/>
            </p:nvSpPr>
            <p:spPr>
              <a:xfrm>
                <a:off x="4917389" y="3595227"/>
                <a:ext cx="1295792" cy="217384"/>
              </a:xfrm>
              <a:custGeom>
                <a:rect b="b" l="l" r="r" t="t"/>
                <a:pathLst>
                  <a:path extrusionOk="0" h="102" w="608">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 name="Google Shape;88;p3"/>
              <p:cNvSpPr/>
              <p:nvPr/>
            </p:nvSpPr>
            <p:spPr>
              <a:xfrm>
                <a:off x="5933990" y="3716706"/>
                <a:ext cx="31969" cy="34099"/>
              </a:xfrm>
              <a:custGeom>
                <a:rect b="b" l="l" r="r" t="t"/>
                <a:pathLst>
                  <a:path extrusionOk="0" h="15" w="14">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3"/>
              <p:cNvSpPr/>
              <p:nvPr/>
            </p:nvSpPr>
            <p:spPr>
              <a:xfrm>
                <a:off x="5286094" y="3495059"/>
                <a:ext cx="29837" cy="31969"/>
              </a:xfrm>
              <a:custGeom>
                <a:rect b="b" l="l" r="r" t="t"/>
                <a:pathLst>
                  <a:path extrusionOk="0" h="15" w="14">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 name="Google Shape;90;p3"/>
              <p:cNvSpPr/>
              <p:nvPr/>
            </p:nvSpPr>
            <p:spPr>
              <a:xfrm>
                <a:off x="5311668" y="3507847"/>
                <a:ext cx="632979" cy="219516"/>
              </a:xfrm>
              <a:custGeom>
                <a:rect b="b" l="l" r="r" t="t"/>
                <a:pathLst>
                  <a:path extrusionOk="0" h="103" w="297">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1" name="Google Shape;91;p3"/>
            <p:cNvGrpSpPr/>
            <p:nvPr/>
          </p:nvGrpSpPr>
          <p:grpSpPr>
            <a:xfrm>
              <a:off x="744821" y="-576378"/>
              <a:ext cx="204128" cy="1115878"/>
              <a:chOff x="6605329" y="191675"/>
              <a:chExt cx="127876" cy="699040"/>
            </a:xfrm>
          </p:grpSpPr>
          <p:sp>
            <p:nvSpPr>
              <p:cNvPr id="92" name="Google Shape;92;p3"/>
              <p:cNvSpPr/>
              <p:nvPr/>
            </p:nvSpPr>
            <p:spPr>
              <a:xfrm>
                <a:off x="6701235" y="858746"/>
                <a:ext cx="31969" cy="31969"/>
              </a:xfrm>
              <a:custGeom>
                <a:rect b="b" l="l" r="r" t="t"/>
                <a:pathLst>
                  <a:path extrusionOk="0" h="14" w="15">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 name="Google Shape;93;p3"/>
              <p:cNvSpPr/>
              <p:nvPr/>
            </p:nvSpPr>
            <p:spPr>
              <a:xfrm>
                <a:off x="6605329" y="191675"/>
                <a:ext cx="115087" cy="671334"/>
              </a:xfrm>
              <a:custGeom>
                <a:rect b="b" l="l" r="r" t="t"/>
                <a:pathLst>
                  <a:path extrusionOk="0" h="315" w="54">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4" name="Google Shape;94;p3"/>
            <p:cNvGrpSpPr/>
            <p:nvPr/>
          </p:nvGrpSpPr>
          <p:grpSpPr>
            <a:xfrm>
              <a:off x="1204715" y="-158755"/>
              <a:ext cx="1493520" cy="615774"/>
              <a:chOff x="5301012" y="396272"/>
              <a:chExt cx="935614" cy="385751"/>
            </a:xfrm>
          </p:grpSpPr>
          <p:sp>
            <p:nvSpPr>
              <p:cNvPr id="95" name="Google Shape;95;p3"/>
              <p:cNvSpPr/>
              <p:nvPr/>
            </p:nvSpPr>
            <p:spPr>
              <a:xfrm>
                <a:off x="6202525" y="396272"/>
                <a:ext cx="34100" cy="34099"/>
              </a:xfrm>
              <a:custGeom>
                <a:rect b="b" l="l" r="r" t="t"/>
                <a:pathLst>
                  <a:path extrusionOk="0" h="15" w="15">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3"/>
              <p:cNvSpPr/>
              <p:nvPr/>
            </p:nvSpPr>
            <p:spPr>
              <a:xfrm>
                <a:off x="5301012" y="750054"/>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3"/>
              <p:cNvSpPr/>
              <p:nvPr/>
            </p:nvSpPr>
            <p:spPr>
              <a:xfrm>
                <a:off x="5322324" y="426109"/>
                <a:ext cx="903645" cy="336732"/>
              </a:xfrm>
              <a:custGeom>
                <a:rect b="b" l="l" r="r" t="t"/>
                <a:pathLst>
                  <a:path extrusionOk="0" h="158" w="424">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8" name="Google Shape;98;p3"/>
            <p:cNvGrpSpPr/>
            <p:nvPr/>
          </p:nvGrpSpPr>
          <p:grpSpPr>
            <a:xfrm>
              <a:off x="7838933" y="159032"/>
              <a:ext cx="1064856" cy="813093"/>
              <a:chOff x="3843246" y="357910"/>
              <a:chExt cx="667078" cy="509361"/>
            </a:xfrm>
          </p:grpSpPr>
          <p:sp>
            <p:nvSpPr>
              <p:cNvPr id="99" name="Google Shape;99;p3"/>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3"/>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3"/>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2" name="Google Shape;102;p3"/>
            <p:cNvGrpSpPr/>
            <p:nvPr/>
          </p:nvGrpSpPr>
          <p:grpSpPr>
            <a:xfrm>
              <a:off x="7099018" y="-57203"/>
              <a:ext cx="1337026" cy="826702"/>
              <a:chOff x="3421261" y="191675"/>
              <a:chExt cx="837578" cy="517886"/>
            </a:xfrm>
          </p:grpSpPr>
          <p:sp>
            <p:nvSpPr>
              <p:cNvPr id="103" name="Google Shape;103;p3"/>
              <p:cNvSpPr/>
              <p:nvPr/>
            </p:nvSpPr>
            <p:spPr>
              <a:xfrm>
                <a:off x="3421261" y="679724"/>
                <a:ext cx="31969" cy="29837"/>
              </a:xfrm>
              <a:custGeom>
                <a:rect b="b" l="l" r="r" t="t"/>
                <a:pathLst>
                  <a:path extrusionOk="0" h="14" w="14">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 name="Google Shape;104;p3"/>
              <p:cNvSpPr/>
              <p:nvPr/>
            </p:nvSpPr>
            <p:spPr>
              <a:xfrm>
                <a:off x="3442573" y="191675"/>
                <a:ext cx="816266" cy="498704"/>
              </a:xfrm>
              <a:custGeom>
                <a:rect b="b" l="l" r="r" t="t"/>
                <a:pathLst>
                  <a:path extrusionOk="0" h="234" w="383">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5" name="Google Shape;105;p3"/>
            <p:cNvGrpSpPr/>
            <p:nvPr/>
          </p:nvGrpSpPr>
          <p:grpSpPr>
            <a:xfrm flipH="1">
              <a:off x="1029578" y="4404023"/>
              <a:ext cx="619332" cy="1338013"/>
              <a:chOff x="6850421" y="775628"/>
              <a:chExt cx="398541" cy="861012"/>
            </a:xfrm>
          </p:grpSpPr>
          <p:sp>
            <p:nvSpPr>
              <p:cNvPr id="106" name="Google Shape;106;p3"/>
              <p:cNvSpPr/>
              <p:nvPr/>
            </p:nvSpPr>
            <p:spPr>
              <a:xfrm>
                <a:off x="6850421" y="1604672"/>
                <a:ext cx="34100" cy="31969"/>
              </a:xfrm>
              <a:custGeom>
                <a:rect b="b" l="l" r="r" t="t"/>
                <a:pathLst>
                  <a:path extrusionOk="0" h="15" w="15">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3"/>
              <p:cNvSpPr/>
              <p:nvPr/>
            </p:nvSpPr>
            <p:spPr>
              <a:xfrm>
                <a:off x="7138138" y="775628"/>
                <a:ext cx="31969" cy="31969"/>
              </a:xfrm>
              <a:custGeom>
                <a:rect b="b" l="l" r="r" t="t"/>
                <a:pathLst>
                  <a:path extrusionOk="0" h="14" w="14">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3"/>
              <p:cNvSpPr/>
              <p:nvPr/>
            </p:nvSpPr>
            <p:spPr>
              <a:xfrm>
                <a:off x="6861077" y="794810"/>
                <a:ext cx="387885" cy="814124"/>
              </a:xfrm>
              <a:custGeom>
                <a:rect b="b" l="l" r="r" t="t"/>
                <a:pathLst>
                  <a:path extrusionOk="0" h="382" w="182">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9" name="Google Shape;109;p3"/>
            <p:cNvGrpSpPr/>
            <p:nvPr/>
          </p:nvGrpSpPr>
          <p:grpSpPr>
            <a:xfrm>
              <a:off x="4984595" y="4666482"/>
              <a:ext cx="1064856" cy="813093"/>
              <a:chOff x="3843246" y="357910"/>
              <a:chExt cx="667078" cy="509361"/>
            </a:xfrm>
          </p:grpSpPr>
          <p:sp>
            <p:nvSpPr>
              <p:cNvPr id="110" name="Google Shape;110;p3"/>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3"/>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3"/>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13" name="Google Shape;113;p3"/>
          <p:cNvGrpSpPr/>
          <p:nvPr/>
        </p:nvGrpSpPr>
        <p:grpSpPr>
          <a:xfrm>
            <a:off x="2046988" y="4799750"/>
            <a:ext cx="130200" cy="126125"/>
            <a:chOff x="3935725" y="167575"/>
            <a:chExt cx="130200" cy="126125"/>
          </a:xfrm>
        </p:grpSpPr>
        <p:sp>
          <p:nvSpPr>
            <p:cNvPr id="114" name="Google Shape;114;p3"/>
            <p:cNvSpPr/>
            <p:nvPr/>
          </p:nvSpPr>
          <p:spPr>
            <a:xfrm>
              <a:off x="3935725" y="1675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15" name="Google Shape;115;p3"/>
            <p:cNvSpPr/>
            <p:nvPr/>
          </p:nvSpPr>
          <p:spPr>
            <a:xfrm>
              <a:off x="4000825" y="2017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16" name="Google Shape;116;p3"/>
            <p:cNvSpPr/>
            <p:nvPr/>
          </p:nvSpPr>
          <p:spPr>
            <a:xfrm>
              <a:off x="3935725" y="237300"/>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17" name="Google Shape;117;p3"/>
          <p:cNvGrpSpPr/>
          <p:nvPr/>
        </p:nvGrpSpPr>
        <p:grpSpPr>
          <a:xfrm>
            <a:off x="8845345" y="4235716"/>
            <a:ext cx="101875" cy="134875"/>
            <a:chOff x="3928495" y="333391"/>
            <a:chExt cx="101875" cy="134875"/>
          </a:xfrm>
        </p:grpSpPr>
        <p:grpSp>
          <p:nvGrpSpPr>
            <p:cNvPr id="118" name="Google Shape;118;p3"/>
            <p:cNvGrpSpPr/>
            <p:nvPr/>
          </p:nvGrpSpPr>
          <p:grpSpPr>
            <a:xfrm>
              <a:off x="3928495" y="379241"/>
              <a:ext cx="44700" cy="42600"/>
              <a:chOff x="3928495" y="379241"/>
              <a:chExt cx="44700" cy="42600"/>
            </a:xfrm>
          </p:grpSpPr>
          <p:sp>
            <p:nvSpPr>
              <p:cNvPr id="119" name="Google Shape;119;p3"/>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3"/>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1" name="Google Shape;121;p3"/>
            <p:cNvGrpSpPr/>
            <p:nvPr/>
          </p:nvGrpSpPr>
          <p:grpSpPr>
            <a:xfrm>
              <a:off x="3985670" y="425666"/>
              <a:ext cx="44700" cy="42600"/>
              <a:chOff x="3928495" y="379241"/>
              <a:chExt cx="44700" cy="42600"/>
            </a:xfrm>
          </p:grpSpPr>
          <p:sp>
            <p:nvSpPr>
              <p:cNvPr id="122" name="Google Shape;122;p3"/>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3"/>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4" name="Google Shape;124;p3"/>
            <p:cNvGrpSpPr/>
            <p:nvPr/>
          </p:nvGrpSpPr>
          <p:grpSpPr>
            <a:xfrm>
              <a:off x="3985670" y="333391"/>
              <a:ext cx="44700" cy="42600"/>
              <a:chOff x="3928495" y="379241"/>
              <a:chExt cx="44700" cy="42600"/>
            </a:xfrm>
          </p:grpSpPr>
          <p:sp>
            <p:nvSpPr>
              <p:cNvPr id="125" name="Google Shape;125;p3"/>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3"/>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27" name="Google Shape;127;p3"/>
          <p:cNvGrpSpPr/>
          <p:nvPr/>
        </p:nvGrpSpPr>
        <p:grpSpPr>
          <a:xfrm>
            <a:off x="133075" y="1443037"/>
            <a:ext cx="445675" cy="119073"/>
            <a:chOff x="3578973" y="2550931"/>
            <a:chExt cx="279193" cy="74593"/>
          </a:xfrm>
        </p:grpSpPr>
        <p:sp>
          <p:nvSpPr>
            <p:cNvPr id="128" name="Google Shape;128;p3"/>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3"/>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3"/>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3"/>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3"/>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3"/>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3"/>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3"/>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3"/>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3"/>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8" name="Google Shape;138;p3"/>
          <p:cNvGrpSpPr/>
          <p:nvPr/>
        </p:nvGrpSpPr>
        <p:grpSpPr>
          <a:xfrm>
            <a:off x="6850575" y="293088"/>
            <a:ext cx="130200" cy="126125"/>
            <a:chOff x="3935725" y="167575"/>
            <a:chExt cx="130200" cy="126125"/>
          </a:xfrm>
        </p:grpSpPr>
        <p:sp>
          <p:nvSpPr>
            <p:cNvPr id="139" name="Google Shape;139;p3"/>
            <p:cNvSpPr/>
            <p:nvPr/>
          </p:nvSpPr>
          <p:spPr>
            <a:xfrm>
              <a:off x="3935725" y="1675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40" name="Google Shape;140;p3"/>
            <p:cNvSpPr/>
            <p:nvPr/>
          </p:nvSpPr>
          <p:spPr>
            <a:xfrm>
              <a:off x="4000825" y="2017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41" name="Google Shape;141;p3"/>
            <p:cNvSpPr/>
            <p:nvPr/>
          </p:nvSpPr>
          <p:spPr>
            <a:xfrm>
              <a:off x="3935725" y="237300"/>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sp>
        <p:nvSpPr>
          <p:cNvPr id="142" name="Google Shape;142;p3"/>
          <p:cNvSpPr txBox="1"/>
          <p:nvPr>
            <p:ph type="title"/>
          </p:nvPr>
        </p:nvSpPr>
        <p:spPr>
          <a:xfrm>
            <a:off x="1653000" y="2440950"/>
            <a:ext cx="5838000" cy="8418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3" name="Google Shape;143;p3"/>
          <p:cNvSpPr txBox="1"/>
          <p:nvPr>
            <p:ph hasCustomPrompt="1" idx="2" type="title"/>
          </p:nvPr>
        </p:nvSpPr>
        <p:spPr>
          <a:xfrm>
            <a:off x="3720750" y="1181250"/>
            <a:ext cx="1702500" cy="10380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4" name="Google Shape;144;p3"/>
          <p:cNvSpPr txBox="1"/>
          <p:nvPr>
            <p:ph idx="1" type="subTitle"/>
          </p:nvPr>
        </p:nvSpPr>
        <p:spPr>
          <a:xfrm>
            <a:off x="1653000" y="3227290"/>
            <a:ext cx="5838000" cy="457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229" name="Shape 1229"/>
        <p:cNvGrpSpPr/>
        <p:nvPr/>
      </p:nvGrpSpPr>
      <p:grpSpPr>
        <a:xfrm>
          <a:off x="0" y="0"/>
          <a:ext cx="0" cy="0"/>
          <a:chOff x="0" y="0"/>
          <a:chExt cx="0" cy="0"/>
        </a:xfrm>
      </p:grpSpPr>
      <p:pic>
        <p:nvPicPr>
          <p:cNvPr id="1230" name="Google Shape;1230;p21"/>
          <p:cNvPicPr preferRelativeResize="0"/>
          <p:nvPr/>
        </p:nvPicPr>
        <p:blipFill rotWithShape="1">
          <a:blip r:embed="rId2">
            <a:alphaModFix/>
          </a:blip>
          <a:srcRect b="901" l="0" r="990" t="0"/>
          <a:stretch/>
        </p:blipFill>
        <p:spPr>
          <a:xfrm>
            <a:off x="0" y="0"/>
            <a:ext cx="9144003" cy="5143500"/>
          </a:xfrm>
          <a:prstGeom prst="rect">
            <a:avLst/>
          </a:prstGeom>
          <a:noFill/>
          <a:ln>
            <a:noFill/>
          </a:ln>
        </p:spPr>
      </p:pic>
      <p:sp>
        <p:nvSpPr>
          <p:cNvPr id="1231" name="Google Shape;1231;p21"/>
          <p:cNvSpPr txBox="1"/>
          <p:nvPr>
            <p:ph idx="1" type="subTitle"/>
          </p:nvPr>
        </p:nvSpPr>
        <p:spPr>
          <a:xfrm>
            <a:off x="937700" y="2813080"/>
            <a:ext cx="2175300" cy="861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232" name="Google Shape;1232;p21"/>
          <p:cNvSpPr txBox="1"/>
          <p:nvPr>
            <p:ph idx="2" type="subTitle"/>
          </p:nvPr>
        </p:nvSpPr>
        <p:spPr>
          <a:xfrm>
            <a:off x="3484422" y="2813080"/>
            <a:ext cx="2175300" cy="861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233" name="Google Shape;1233;p21"/>
          <p:cNvSpPr txBox="1"/>
          <p:nvPr>
            <p:ph idx="3" type="subTitle"/>
          </p:nvPr>
        </p:nvSpPr>
        <p:spPr>
          <a:xfrm>
            <a:off x="6031150" y="2813080"/>
            <a:ext cx="2175300" cy="861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234" name="Google Shape;1234;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35" name="Google Shape;1235;p21"/>
          <p:cNvSpPr txBox="1"/>
          <p:nvPr>
            <p:ph idx="4" type="subTitle"/>
          </p:nvPr>
        </p:nvSpPr>
        <p:spPr>
          <a:xfrm>
            <a:off x="937700" y="2523425"/>
            <a:ext cx="2175300" cy="39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Lexend"/>
              <a:buNone/>
              <a:defRPr b="1" sz="2000">
                <a:latin typeface="Lexend"/>
                <a:ea typeface="Lexend"/>
                <a:cs typeface="Lexend"/>
                <a:sym typeface="Lexend"/>
              </a:defRPr>
            </a:lvl1pPr>
            <a:lvl2pPr lvl="1" rtl="0" algn="ctr">
              <a:lnSpc>
                <a:spcPct val="115000"/>
              </a:lnSpc>
              <a:spcBef>
                <a:spcPts val="0"/>
              </a:spcBef>
              <a:spcAft>
                <a:spcPts val="0"/>
              </a:spcAft>
              <a:buSzPts val="2400"/>
              <a:buFont typeface="Lexend"/>
              <a:buNone/>
              <a:defRPr b="1" sz="2400">
                <a:latin typeface="Lexend"/>
                <a:ea typeface="Lexend"/>
                <a:cs typeface="Lexend"/>
                <a:sym typeface="Lexend"/>
              </a:defRPr>
            </a:lvl2pPr>
            <a:lvl3pPr lvl="2" rtl="0" algn="ctr">
              <a:lnSpc>
                <a:spcPct val="115000"/>
              </a:lnSpc>
              <a:spcBef>
                <a:spcPts val="0"/>
              </a:spcBef>
              <a:spcAft>
                <a:spcPts val="0"/>
              </a:spcAft>
              <a:buSzPts val="2400"/>
              <a:buFont typeface="Lexend"/>
              <a:buNone/>
              <a:defRPr b="1" sz="2400">
                <a:latin typeface="Lexend"/>
                <a:ea typeface="Lexend"/>
                <a:cs typeface="Lexend"/>
                <a:sym typeface="Lexend"/>
              </a:defRPr>
            </a:lvl3pPr>
            <a:lvl4pPr lvl="3" rtl="0" algn="ctr">
              <a:lnSpc>
                <a:spcPct val="115000"/>
              </a:lnSpc>
              <a:spcBef>
                <a:spcPts val="0"/>
              </a:spcBef>
              <a:spcAft>
                <a:spcPts val="0"/>
              </a:spcAft>
              <a:buSzPts val="2400"/>
              <a:buFont typeface="Lexend"/>
              <a:buNone/>
              <a:defRPr b="1" sz="2400">
                <a:latin typeface="Lexend"/>
                <a:ea typeface="Lexend"/>
                <a:cs typeface="Lexend"/>
                <a:sym typeface="Lexend"/>
              </a:defRPr>
            </a:lvl4pPr>
            <a:lvl5pPr lvl="4" rtl="0" algn="ctr">
              <a:lnSpc>
                <a:spcPct val="115000"/>
              </a:lnSpc>
              <a:spcBef>
                <a:spcPts val="0"/>
              </a:spcBef>
              <a:spcAft>
                <a:spcPts val="0"/>
              </a:spcAft>
              <a:buSzPts val="2400"/>
              <a:buFont typeface="Lexend"/>
              <a:buNone/>
              <a:defRPr b="1" sz="2400">
                <a:latin typeface="Lexend"/>
                <a:ea typeface="Lexend"/>
                <a:cs typeface="Lexend"/>
                <a:sym typeface="Lexend"/>
              </a:defRPr>
            </a:lvl5pPr>
            <a:lvl6pPr lvl="5" rtl="0" algn="ctr">
              <a:lnSpc>
                <a:spcPct val="115000"/>
              </a:lnSpc>
              <a:spcBef>
                <a:spcPts val="0"/>
              </a:spcBef>
              <a:spcAft>
                <a:spcPts val="0"/>
              </a:spcAft>
              <a:buSzPts val="2400"/>
              <a:buFont typeface="Lexend"/>
              <a:buNone/>
              <a:defRPr b="1" sz="2400">
                <a:latin typeface="Lexend"/>
                <a:ea typeface="Lexend"/>
                <a:cs typeface="Lexend"/>
                <a:sym typeface="Lexend"/>
              </a:defRPr>
            </a:lvl6pPr>
            <a:lvl7pPr lvl="6" rtl="0" algn="ctr">
              <a:lnSpc>
                <a:spcPct val="115000"/>
              </a:lnSpc>
              <a:spcBef>
                <a:spcPts val="0"/>
              </a:spcBef>
              <a:spcAft>
                <a:spcPts val="0"/>
              </a:spcAft>
              <a:buSzPts val="2400"/>
              <a:buFont typeface="Lexend"/>
              <a:buNone/>
              <a:defRPr b="1" sz="2400">
                <a:latin typeface="Lexend"/>
                <a:ea typeface="Lexend"/>
                <a:cs typeface="Lexend"/>
                <a:sym typeface="Lexend"/>
              </a:defRPr>
            </a:lvl7pPr>
            <a:lvl8pPr lvl="7" rtl="0" algn="ctr">
              <a:lnSpc>
                <a:spcPct val="115000"/>
              </a:lnSpc>
              <a:spcBef>
                <a:spcPts val="0"/>
              </a:spcBef>
              <a:spcAft>
                <a:spcPts val="0"/>
              </a:spcAft>
              <a:buSzPts val="2400"/>
              <a:buFont typeface="Lexend"/>
              <a:buNone/>
              <a:defRPr b="1" sz="2400">
                <a:latin typeface="Lexend"/>
                <a:ea typeface="Lexend"/>
                <a:cs typeface="Lexend"/>
                <a:sym typeface="Lexend"/>
              </a:defRPr>
            </a:lvl8pPr>
            <a:lvl9pPr lvl="8" rtl="0" algn="ctr">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1236" name="Google Shape;1236;p21"/>
          <p:cNvSpPr txBox="1"/>
          <p:nvPr>
            <p:ph idx="5" type="subTitle"/>
          </p:nvPr>
        </p:nvSpPr>
        <p:spPr>
          <a:xfrm>
            <a:off x="3484422" y="2523425"/>
            <a:ext cx="2175300" cy="39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Lexend"/>
              <a:buNone/>
              <a:defRPr b="1" sz="2000">
                <a:latin typeface="Lexend"/>
                <a:ea typeface="Lexend"/>
                <a:cs typeface="Lexend"/>
                <a:sym typeface="Lexend"/>
              </a:defRPr>
            </a:lvl1pPr>
            <a:lvl2pPr lvl="1" rtl="0" algn="ctr">
              <a:lnSpc>
                <a:spcPct val="115000"/>
              </a:lnSpc>
              <a:spcBef>
                <a:spcPts val="0"/>
              </a:spcBef>
              <a:spcAft>
                <a:spcPts val="0"/>
              </a:spcAft>
              <a:buSzPts val="2400"/>
              <a:buFont typeface="Lexend"/>
              <a:buNone/>
              <a:defRPr b="1" sz="2400">
                <a:latin typeface="Lexend"/>
                <a:ea typeface="Lexend"/>
                <a:cs typeface="Lexend"/>
                <a:sym typeface="Lexend"/>
              </a:defRPr>
            </a:lvl2pPr>
            <a:lvl3pPr lvl="2" rtl="0" algn="ctr">
              <a:lnSpc>
                <a:spcPct val="115000"/>
              </a:lnSpc>
              <a:spcBef>
                <a:spcPts val="0"/>
              </a:spcBef>
              <a:spcAft>
                <a:spcPts val="0"/>
              </a:spcAft>
              <a:buSzPts val="2400"/>
              <a:buFont typeface="Lexend"/>
              <a:buNone/>
              <a:defRPr b="1" sz="2400">
                <a:latin typeface="Lexend"/>
                <a:ea typeface="Lexend"/>
                <a:cs typeface="Lexend"/>
                <a:sym typeface="Lexend"/>
              </a:defRPr>
            </a:lvl3pPr>
            <a:lvl4pPr lvl="3" rtl="0" algn="ctr">
              <a:lnSpc>
                <a:spcPct val="115000"/>
              </a:lnSpc>
              <a:spcBef>
                <a:spcPts val="0"/>
              </a:spcBef>
              <a:spcAft>
                <a:spcPts val="0"/>
              </a:spcAft>
              <a:buSzPts val="2400"/>
              <a:buFont typeface="Lexend"/>
              <a:buNone/>
              <a:defRPr b="1" sz="2400">
                <a:latin typeface="Lexend"/>
                <a:ea typeface="Lexend"/>
                <a:cs typeface="Lexend"/>
                <a:sym typeface="Lexend"/>
              </a:defRPr>
            </a:lvl4pPr>
            <a:lvl5pPr lvl="4" rtl="0" algn="ctr">
              <a:lnSpc>
                <a:spcPct val="115000"/>
              </a:lnSpc>
              <a:spcBef>
                <a:spcPts val="0"/>
              </a:spcBef>
              <a:spcAft>
                <a:spcPts val="0"/>
              </a:spcAft>
              <a:buSzPts val="2400"/>
              <a:buFont typeface="Lexend"/>
              <a:buNone/>
              <a:defRPr b="1" sz="2400">
                <a:latin typeface="Lexend"/>
                <a:ea typeface="Lexend"/>
                <a:cs typeface="Lexend"/>
                <a:sym typeface="Lexend"/>
              </a:defRPr>
            </a:lvl5pPr>
            <a:lvl6pPr lvl="5" rtl="0" algn="ctr">
              <a:lnSpc>
                <a:spcPct val="115000"/>
              </a:lnSpc>
              <a:spcBef>
                <a:spcPts val="0"/>
              </a:spcBef>
              <a:spcAft>
                <a:spcPts val="0"/>
              </a:spcAft>
              <a:buSzPts val="2400"/>
              <a:buFont typeface="Lexend"/>
              <a:buNone/>
              <a:defRPr b="1" sz="2400">
                <a:latin typeface="Lexend"/>
                <a:ea typeface="Lexend"/>
                <a:cs typeface="Lexend"/>
                <a:sym typeface="Lexend"/>
              </a:defRPr>
            </a:lvl6pPr>
            <a:lvl7pPr lvl="6" rtl="0" algn="ctr">
              <a:lnSpc>
                <a:spcPct val="115000"/>
              </a:lnSpc>
              <a:spcBef>
                <a:spcPts val="0"/>
              </a:spcBef>
              <a:spcAft>
                <a:spcPts val="0"/>
              </a:spcAft>
              <a:buSzPts val="2400"/>
              <a:buFont typeface="Lexend"/>
              <a:buNone/>
              <a:defRPr b="1" sz="2400">
                <a:latin typeface="Lexend"/>
                <a:ea typeface="Lexend"/>
                <a:cs typeface="Lexend"/>
                <a:sym typeface="Lexend"/>
              </a:defRPr>
            </a:lvl7pPr>
            <a:lvl8pPr lvl="7" rtl="0" algn="ctr">
              <a:lnSpc>
                <a:spcPct val="115000"/>
              </a:lnSpc>
              <a:spcBef>
                <a:spcPts val="0"/>
              </a:spcBef>
              <a:spcAft>
                <a:spcPts val="0"/>
              </a:spcAft>
              <a:buSzPts val="2400"/>
              <a:buFont typeface="Lexend"/>
              <a:buNone/>
              <a:defRPr b="1" sz="2400">
                <a:latin typeface="Lexend"/>
                <a:ea typeface="Lexend"/>
                <a:cs typeface="Lexend"/>
                <a:sym typeface="Lexend"/>
              </a:defRPr>
            </a:lvl8pPr>
            <a:lvl9pPr lvl="8" rtl="0" algn="ctr">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1237" name="Google Shape;1237;p21"/>
          <p:cNvSpPr txBox="1"/>
          <p:nvPr>
            <p:ph idx="6" type="subTitle"/>
          </p:nvPr>
        </p:nvSpPr>
        <p:spPr>
          <a:xfrm>
            <a:off x="6031150" y="2523425"/>
            <a:ext cx="2175300" cy="39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Lexend"/>
              <a:buNone/>
              <a:defRPr b="1" sz="2000">
                <a:latin typeface="Lexend"/>
                <a:ea typeface="Lexend"/>
                <a:cs typeface="Lexend"/>
                <a:sym typeface="Lexend"/>
              </a:defRPr>
            </a:lvl1pPr>
            <a:lvl2pPr lvl="1" rtl="0" algn="ctr">
              <a:lnSpc>
                <a:spcPct val="115000"/>
              </a:lnSpc>
              <a:spcBef>
                <a:spcPts val="0"/>
              </a:spcBef>
              <a:spcAft>
                <a:spcPts val="0"/>
              </a:spcAft>
              <a:buSzPts val="2400"/>
              <a:buFont typeface="Lexend"/>
              <a:buNone/>
              <a:defRPr b="1" sz="2400">
                <a:latin typeface="Lexend"/>
                <a:ea typeface="Lexend"/>
                <a:cs typeface="Lexend"/>
                <a:sym typeface="Lexend"/>
              </a:defRPr>
            </a:lvl2pPr>
            <a:lvl3pPr lvl="2" rtl="0" algn="ctr">
              <a:lnSpc>
                <a:spcPct val="115000"/>
              </a:lnSpc>
              <a:spcBef>
                <a:spcPts val="0"/>
              </a:spcBef>
              <a:spcAft>
                <a:spcPts val="0"/>
              </a:spcAft>
              <a:buSzPts val="2400"/>
              <a:buFont typeface="Lexend"/>
              <a:buNone/>
              <a:defRPr b="1" sz="2400">
                <a:latin typeface="Lexend"/>
                <a:ea typeface="Lexend"/>
                <a:cs typeface="Lexend"/>
                <a:sym typeface="Lexend"/>
              </a:defRPr>
            </a:lvl3pPr>
            <a:lvl4pPr lvl="3" rtl="0" algn="ctr">
              <a:lnSpc>
                <a:spcPct val="115000"/>
              </a:lnSpc>
              <a:spcBef>
                <a:spcPts val="0"/>
              </a:spcBef>
              <a:spcAft>
                <a:spcPts val="0"/>
              </a:spcAft>
              <a:buSzPts val="2400"/>
              <a:buFont typeface="Lexend"/>
              <a:buNone/>
              <a:defRPr b="1" sz="2400">
                <a:latin typeface="Lexend"/>
                <a:ea typeface="Lexend"/>
                <a:cs typeface="Lexend"/>
                <a:sym typeface="Lexend"/>
              </a:defRPr>
            </a:lvl4pPr>
            <a:lvl5pPr lvl="4" rtl="0" algn="ctr">
              <a:lnSpc>
                <a:spcPct val="115000"/>
              </a:lnSpc>
              <a:spcBef>
                <a:spcPts val="0"/>
              </a:spcBef>
              <a:spcAft>
                <a:spcPts val="0"/>
              </a:spcAft>
              <a:buSzPts val="2400"/>
              <a:buFont typeface="Lexend"/>
              <a:buNone/>
              <a:defRPr b="1" sz="2400">
                <a:latin typeface="Lexend"/>
                <a:ea typeface="Lexend"/>
                <a:cs typeface="Lexend"/>
                <a:sym typeface="Lexend"/>
              </a:defRPr>
            </a:lvl5pPr>
            <a:lvl6pPr lvl="5" rtl="0" algn="ctr">
              <a:lnSpc>
                <a:spcPct val="115000"/>
              </a:lnSpc>
              <a:spcBef>
                <a:spcPts val="0"/>
              </a:spcBef>
              <a:spcAft>
                <a:spcPts val="0"/>
              </a:spcAft>
              <a:buSzPts val="2400"/>
              <a:buFont typeface="Lexend"/>
              <a:buNone/>
              <a:defRPr b="1" sz="2400">
                <a:latin typeface="Lexend"/>
                <a:ea typeface="Lexend"/>
                <a:cs typeface="Lexend"/>
                <a:sym typeface="Lexend"/>
              </a:defRPr>
            </a:lvl6pPr>
            <a:lvl7pPr lvl="6" rtl="0" algn="ctr">
              <a:lnSpc>
                <a:spcPct val="115000"/>
              </a:lnSpc>
              <a:spcBef>
                <a:spcPts val="0"/>
              </a:spcBef>
              <a:spcAft>
                <a:spcPts val="0"/>
              </a:spcAft>
              <a:buSzPts val="2400"/>
              <a:buFont typeface="Lexend"/>
              <a:buNone/>
              <a:defRPr b="1" sz="2400">
                <a:latin typeface="Lexend"/>
                <a:ea typeface="Lexend"/>
                <a:cs typeface="Lexend"/>
                <a:sym typeface="Lexend"/>
              </a:defRPr>
            </a:lvl7pPr>
            <a:lvl8pPr lvl="7" rtl="0" algn="ctr">
              <a:lnSpc>
                <a:spcPct val="115000"/>
              </a:lnSpc>
              <a:spcBef>
                <a:spcPts val="0"/>
              </a:spcBef>
              <a:spcAft>
                <a:spcPts val="0"/>
              </a:spcAft>
              <a:buSzPts val="2400"/>
              <a:buFont typeface="Lexend"/>
              <a:buNone/>
              <a:defRPr b="1" sz="2400">
                <a:latin typeface="Lexend"/>
                <a:ea typeface="Lexend"/>
                <a:cs typeface="Lexend"/>
                <a:sym typeface="Lexend"/>
              </a:defRPr>
            </a:lvl8pPr>
            <a:lvl9pPr lvl="8" rtl="0" algn="ctr">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grpSp>
        <p:nvGrpSpPr>
          <p:cNvPr id="1238" name="Google Shape;1238;p21"/>
          <p:cNvGrpSpPr/>
          <p:nvPr/>
        </p:nvGrpSpPr>
        <p:grpSpPr>
          <a:xfrm>
            <a:off x="-606129" y="-451253"/>
            <a:ext cx="9879489" cy="5650844"/>
            <a:chOff x="-606129" y="-451253"/>
            <a:chExt cx="9879489" cy="5650844"/>
          </a:xfrm>
        </p:grpSpPr>
        <p:grpSp>
          <p:nvGrpSpPr>
            <p:cNvPr id="1239" name="Google Shape;1239;p21"/>
            <p:cNvGrpSpPr/>
            <p:nvPr/>
          </p:nvGrpSpPr>
          <p:grpSpPr>
            <a:xfrm rot="-5400000">
              <a:off x="-150254" y="1671147"/>
              <a:ext cx="204128" cy="1115878"/>
              <a:chOff x="6605329" y="191675"/>
              <a:chExt cx="127876" cy="699040"/>
            </a:xfrm>
          </p:grpSpPr>
          <p:sp>
            <p:nvSpPr>
              <p:cNvPr id="1240" name="Google Shape;1240;p21"/>
              <p:cNvSpPr/>
              <p:nvPr/>
            </p:nvSpPr>
            <p:spPr>
              <a:xfrm>
                <a:off x="6701235" y="858746"/>
                <a:ext cx="31969" cy="31969"/>
              </a:xfrm>
              <a:custGeom>
                <a:rect b="b" l="l" r="r" t="t"/>
                <a:pathLst>
                  <a:path extrusionOk="0" h="14" w="15">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1" name="Google Shape;1241;p21"/>
              <p:cNvSpPr/>
              <p:nvPr/>
            </p:nvSpPr>
            <p:spPr>
              <a:xfrm>
                <a:off x="6605329" y="191675"/>
                <a:ext cx="115087" cy="671334"/>
              </a:xfrm>
              <a:custGeom>
                <a:rect b="b" l="l" r="r" t="t"/>
                <a:pathLst>
                  <a:path extrusionOk="0" h="315" w="54">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42" name="Google Shape;1242;p21"/>
            <p:cNvGrpSpPr/>
            <p:nvPr/>
          </p:nvGrpSpPr>
          <p:grpSpPr>
            <a:xfrm>
              <a:off x="4045668" y="-451253"/>
              <a:ext cx="1614046" cy="857229"/>
              <a:chOff x="1009718" y="191672"/>
              <a:chExt cx="1614046" cy="857229"/>
            </a:xfrm>
          </p:grpSpPr>
          <p:grpSp>
            <p:nvGrpSpPr>
              <p:cNvPr id="1243" name="Google Shape;1243;p21"/>
              <p:cNvGrpSpPr/>
              <p:nvPr/>
            </p:nvGrpSpPr>
            <p:grpSpPr>
              <a:xfrm>
                <a:off x="1558908" y="235807"/>
                <a:ext cx="1064856" cy="813093"/>
                <a:chOff x="3843246" y="357910"/>
                <a:chExt cx="667078" cy="509361"/>
              </a:xfrm>
            </p:grpSpPr>
            <p:sp>
              <p:nvSpPr>
                <p:cNvPr id="1244" name="Google Shape;1244;p21"/>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5" name="Google Shape;1245;p21"/>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6" name="Google Shape;1246;p21"/>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47" name="Google Shape;1247;p21"/>
              <p:cNvGrpSpPr/>
              <p:nvPr/>
            </p:nvGrpSpPr>
            <p:grpSpPr>
              <a:xfrm>
                <a:off x="1009718" y="191672"/>
                <a:ext cx="1337026" cy="826702"/>
                <a:chOff x="3421261" y="191675"/>
                <a:chExt cx="837578" cy="517886"/>
              </a:xfrm>
            </p:grpSpPr>
            <p:sp>
              <p:nvSpPr>
                <p:cNvPr id="1248" name="Google Shape;1248;p21"/>
                <p:cNvSpPr/>
                <p:nvPr/>
              </p:nvSpPr>
              <p:spPr>
                <a:xfrm>
                  <a:off x="3421261" y="679724"/>
                  <a:ext cx="31969" cy="29837"/>
                </a:xfrm>
                <a:custGeom>
                  <a:rect b="b" l="l" r="r" t="t"/>
                  <a:pathLst>
                    <a:path extrusionOk="0" h="14" w="14">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9" name="Google Shape;1249;p21"/>
                <p:cNvSpPr/>
                <p:nvPr/>
              </p:nvSpPr>
              <p:spPr>
                <a:xfrm>
                  <a:off x="3442573" y="191675"/>
                  <a:ext cx="816266" cy="498704"/>
                </a:xfrm>
                <a:custGeom>
                  <a:rect b="b" l="l" r="r" t="t"/>
                  <a:pathLst>
                    <a:path extrusionOk="0" h="234" w="383">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250" name="Google Shape;1250;p21"/>
            <p:cNvGrpSpPr/>
            <p:nvPr/>
          </p:nvGrpSpPr>
          <p:grpSpPr>
            <a:xfrm>
              <a:off x="3493530" y="4692683"/>
              <a:ext cx="2156910" cy="506908"/>
              <a:chOff x="4891825" y="3495059"/>
              <a:chExt cx="1351193" cy="317552"/>
            </a:xfrm>
          </p:grpSpPr>
          <p:sp>
            <p:nvSpPr>
              <p:cNvPr id="1251" name="Google Shape;1251;p21"/>
              <p:cNvSpPr/>
              <p:nvPr/>
            </p:nvSpPr>
            <p:spPr>
              <a:xfrm>
                <a:off x="6208918" y="3706050"/>
                <a:ext cx="34100" cy="31969"/>
              </a:xfrm>
              <a:custGeom>
                <a:rect b="b" l="l" r="r" t="t"/>
                <a:pathLst>
                  <a:path extrusionOk="0" h="15" w="15">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2" name="Google Shape;1252;p21"/>
              <p:cNvSpPr/>
              <p:nvPr/>
            </p:nvSpPr>
            <p:spPr>
              <a:xfrm>
                <a:off x="4891825" y="3584575"/>
                <a:ext cx="29825" cy="29825"/>
              </a:xfrm>
              <a:custGeom>
                <a:rect b="b" l="l" r="r" t="t"/>
                <a:pathLst>
                  <a:path extrusionOk="0" h="14" w="15">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3" name="Google Shape;1253;p21"/>
              <p:cNvSpPr/>
              <p:nvPr/>
            </p:nvSpPr>
            <p:spPr>
              <a:xfrm>
                <a:off x="4917389" y="3595227"/>
                <a:ext cx="1295792" cy="217384"/>
              </a:xfrm>
              <a:custGeom>
                <a:rect b="b" l="l" r="r" t="t"/>
                <a:pathLst>
                  <a:path extrusionOk="0" h="102" w="608">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4" name="Google Shape;1254;p21"/>
              <p:cNvSpPr/>
              <p:nvPr/>
            </p:nvSpPr>
            <p:spPr>
              <a:xfrm>
                <a:off x="5933990" y="3716706"/>
                <a:ext cx="31969" cy="34099"/>
              </a:xfrm>
              <a:custGeom>
                <a:rect b="b" l="l" r="r" t="t"/>
                <a:pathLst>
                  <a:path extrusionOk="0" h="15" w="14">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5" name="Google Shape;1255;p21"/>
              <p:cNvSpPr/>
              <p:nvPr/>
            </p:nvSpPr>
            <p:spPr>
              <a:xfrm>
                <a:off x="5286094" y="3495059"/>
                <a:ext cx="29837" cy="31969"/>
              </a:xfrm>
              <a:custGeom>
                <a:rect b="b" l="l" r="r" t="t"/>
                <a:pathLst>
                  <a:path extrusionOk="0" h="15" w="14">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6" name="Google Shape;1256;p21"/>
              <p:cNvSpPr/>
              <p:nvPr/>
            </p:nvSpPr>
            <p:spPr>
              <a:xfrm>
                <a:off x="5311668" y="3507847"/>
                <a:ext cx="632979" cy="219516"/>
              </a:xfrm>
              <a:custGeom>
                <a:rect b="b" l="l" r="r" t="t"/>
                <a:pathLst>
                  <a:path extrusionOk="0" h="103" w="297">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57" name="Google Shape;1257;p21"/>
            <p:cNvGrpSpPr/>
            <p:nvPr/>
          </p:nvGrpSpPr>
          <p:grpSpPr>
            <a:xfrm>
              <a:off x="8654028" y="-358165"/>
              <a:ext cx="619332" cy="1338013"/>
              <a:chOff x="6850421" y="775628"/>
              <a:chExt cx="398541" cy="861012"/>
            </a:xfrm>
          </p:grpSpPr>
          <p:sp>
            <p:nvSpPr>
              <p:cNvPr id="1258" name="Google Shape;1258;p21"/>
              <p:cNvSpPr/>
              <p:nvPr/>
            </p:nvSpPr>
            <p:spPr>
              <a:xfrm>
                <a:off x="6850421" y="1604672"/>
                <a:ext cx="34100" cy="31969"/>
              </a:xfrm>
              <a:custGeom>
                <a:rect b="b" l="l" r="r" t="t"/>
                <a:pathLst>
                  <a:path extrusionOk="0" h="15" w="15">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9" name="Google Shape;1259;p21"/>
              <p:cNvSpPr/>
              <p:nvPr/>
            </p:nvSpPr>
            <p:spPr>
              <a:xfrm>
                <a:off x="7138138" y="775628"/>
                <a:ext cx="31969" cy="31969"/>
              </a:xfrm>
              <a:custGeom>
                <a:rect b="b" l="l" r="r" t="t"/>
                <a:pathLst>
                  <a:path extrusionOk="0" h="14" w="14">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0" name="Google Shape;1260;p21"/>
              <p:cNvSpPr/>
              <p:nvPr/>
            </p:nvSpPr>
            <p:spPr>
              <a:xfrm>
                <a:off x="6861077" y="794810"/>
                <a:ext cx="387885" cy="814124"/>
              </a:xfrm>
              <a:custGeom>
                <a:rect b="b" l="l" r="r" t="t"/>
                <a:pathLst>
                  <a:path extrusionOk="0" h="382" w="182">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261" name="Google Shape;1261;p21"/>
          <p:cNvGrpSpPr/>
          <p:nvPr/>
        </p:nvGrpSpPr>
        <p:grpSpPr>
          <a:xfrm flipH="1" rot="10800000">
            <a:off x="-1203475" y="-972164"/>
            <a:ext cx="11678150" cy="7153825"/>
            <a:chOff x="-1203475" y="-1124125"/>
            <a:chExt cx="11678150" cy="7153825"/>
          </a:xfrm>
        </p:grpSpPr>
        <p:sp>
          <p:nvSpPr>
            <p:cNvPr id="1262" name="Google Shape;1262;p21"/>
            <p:cNvSpPr/>
            <p:nvPr/>
          </p:nvSpPr>
          <p:spPr>
            <a:xfrm>
              <a:off x="-850925" y="723600"/>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263" name="Google Shape;1263;p21"/>
            <p:cNvSpPr/>
            <p:nvPr/>
          </p:nvSpPr>
          <p:spPr>
            <a:xfrm>
              <a:off x="-1203475" y="97003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264" name="Google Shape;1264;p21"/>
            <p:cNvSpPr/>
            <p:nvPr/>
          </p:nvSpPr>
          <p:spPr>
            <a:xfrm rot="5400000">
              <a:off x="-314675" y="526800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265" name="Google Shape;1265;p21"/>
            <p:cNvSpPr/>
            <p:nvPr/>
          </p:nvSpPr>
          <p:spPr>
            <a:xfrm rot="5400000">
              <a:off x="5531450" y="-46862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266" name="Google Shape;1266;p21"/>
            <p:cNvSpPr/>
            <p:nvPr/>
          </p:nvSpPr>
          <p:spPr>
            <a:xfrm rot="10800000">
              <a:off x="8573550" y="1693661"/>
              <a:ext cx="1417200" cy="10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267" name="Google Shape;1267;p21"/>
            <p:cNvSpPr/>
            <p:nvPr/>
          </p:nvSpPr>
          <p:spPr>
            <a:xfrm rot="10800000">
              <a:off x="9057475" y="1446412"/>
              <a:ext cx="1417200" cy="10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268" name="Google Shape;1268;p21"/>
          <p:cNvGrpSpPr/>
          <p:nvPr/>
        </p:nvGrpSpPr>
        <p:grpSpPr>
          <a:xfrm>
            <a:off x="473320" y="140988"/>
            <a:ext cx="8320055" cy="4774098"/>
            <a:chOff x="473320" y="140988"/>
            <a:chExt cx="8320055" cy="4774098"/>
          </a:xfrm>
        </p:grpSpPr>
        <p:grpSp>
          <p:nvGrpSpPr>
            <p:cNvPr id="1269" name="Google Shape;1269;p21"/>
            <p:cNvGrpSpPr/>
            <p:nvPr/>
          </p:nvGrpSpPr>
          <p:grpSpPr>
            <a:xfrm>
              <a:off x="8663175" y="4220925"/>
              <a:ext cx="130200" cy="126125"/>
              <a:chOff x="3809600" y="987450"/>
              <a:chExt cx="130200" cy="126125"/>
            </a:xfrm>
          </p:grpSpPr>
          <p:sp>
            <p:nvSpPr>
              <p:cNvPr id="1270" name="Google Shape;1270;p21"/>
              <p:cNvSpPr/>
              <p:nvPr/>
            </p:nvSpPr>
            <p:spPr>
              <a:xfrm>
                <a:off x="3809600" y="98745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271" name="Google Shape;1271;p21"/>
              <p:cNvSpPr/>
              <p:nvPr/>
            </p:nvSpPr>
            <p:spPr>
              <a:xfrm>
                <a:off x="3874700" y="102165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272" name="Google Shape;1272;p21"/>
              <p:cNvSpPr/>
              <p:nvPr/>
            </p:nvSpPr>
            <p:spPr>
              <a:xfrm>
                <a:off x="3809600" y="10571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273" name="Google Shape;1273;p21"/>
            <p:cNvGrpSpPr/>
            <p:nvPr/>
          </p:nvGrpSpPr>
          <p:grpSpPr>
            <a:xfrm>
              <a:off x="473320" y="663929"/>
              <a:ext cx="101875" cy="134875"/>
              <a:chOff x="3928495" y="333391"/>
              <a:chExt cx="101875" cy="134875"/>
            </a:xfrm>
          </p:grpSpPr>
          <p:grpSp>
            <p:nvGrpSpPr>
              <p:cNvPr id="1274" name="Google Shape;1274;p21"/>
              <p:cNvGrpSpPr/>
              <p:nvPr/>
            </p:nvGrpSpPr>
            <p:grpSpPr>
              <a:xfrm>
                <a:off x="3928495" y="379241"/>
                <a:ext cx="44700" cy="42600"/>
                <a:chOff x="3928495" y="379241"/>
                <a:chExt cx="44700" cy="42600"/>
              </a:xfrm>
            </p:grpSpPr>
            <p:sp>
              <p:nvSpPr>
                <p:cNvPr id="1275" name="Google Shape;1275;p21"/>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6" name="Google Shape;1276;p21"/>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77" name="Google Shape;1277;p21"/>
              <p:cNvGrpSpPr/>
              <p:nvPr/>
            </p:nvGrpSpPr>
            <p:grpSpPr>
              <a:xfrm>
                <a:off x="3985670" y="425666"/>
                <a:ext cx="44700" cy="42600"/>
                <a:chOff x="3928495" y="379241"/>
                <a:chExt cx="44700" cy="42600"/>
              </a:xfrm>
            </p:grpSpPr>
            <p:sp>
              <p:nvSpPr>
                <p:cNvPr id="1278" name="Google Shape;1278;p21"/>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9" name="Google Shape;1279;p21"/>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80" name="Google Shape;1280;p21"/>
              <p:cNvGrpSpPr/>
              <p:nvPr/>
            </p:nvGrpSpPr>
            <p:grpSpPr>
              <a:xfrm>
                <a:off x="3985670" y="333391"/>
                <a:ext cx="44700" cy="42600"/>
                <a:chOff x="3928495" y="379241"/>
                <a:chExt cx="44700" cy="42600"/>
              </a:xfrm>
            </p:grpSpPr>
            <p:sp>
              <p:nvSpPr>
                <p:cNvPr id="1281" name="Google Shape;1281;p21"/>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2" name="Google Shape;1282;p21"/>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283" name="Google Shape;1283;p21"/>
            <p:cNvGrpSpPr/>
            <p:nvPr/>
          </p:nvGrpSpPr>
          <p:grpSpPr>
            <a:xfrm>
              <a:off x="1598700" y="4796012"/>
              <a:ext cx="445675" cy="119073"/>
              <a:chOff x="3578973" y="2550931"/>
              <a:chExt cx="279193" cy="74593"/>
            </a:xfrm>
          </p:grpSpPr>
          <p:sp>
            <p:nvSpPr>
              <p:cNvPr id="1284" name="Google Shape;1284;p21"/>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5" name="Google Shape;1285;p21"/>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6" name="Google Shape;1286;p21"/>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7" name="Google Shape;1287;p21"/>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8" name="Google Shape;1288;p21"/>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9" name="Google Shape;1289;p21"/>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0" name="Google Shape;1290;p21"/>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1" name="Google Shape;1291;p21"/>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2" name="Google Shape;1292;p21"/>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3" name="Google Shape;1293;p21"/>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94" name="Google Shape;1294;p21"/>
            <p:cNvGrpSpPr/>
            <p:nvPr/>
          </p:nvGrpSpPr>
          <p:grpSpPr>
            <a:xfrm>
              <a:off x="7562650" y="140988"/>
              <a:ext cx="130200" cy="126125"/>
              <a:chOff x="3935725" y="167575"/>
              <a:chExt cx="130200" cy="126125"/>
            </a:xfrm>
          </p:grpSpPr>
          <p:sp>
            <p:nvSpPr>
              <p:cNvPr id="1295" name="Google Shape;1295;p21"/>
              <p:cNvSpPr/>
              <p:nvPr/>
            </p:nvSpPr>
            <p:spPr>
              <a:xfrm>
                <a:off x="3935725" y="1675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296" name="Google Shape;1296;p21"/>
              <p:cNvSpPr/>
              <p:nvPr/>
            </p:nvSpPr>
            <p:spPr>
              <a:xfrm>
                <a:off x="4000825" y="2017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297" name="Google Shape;1297;p21"/>
              <p:cNvSpPr/>
              <p:nvPr/>
            </p:nvSpPr>
            <p:spPr>
              <a:xfrm>
                <a:off x="3935725" y="237300"/>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298" name="Google Shape;1298;p21"/>
            <p:cNvGrpSpPr/>
            <p:nvPr/>
          </p:nvGrpSpPr>
          <p:grpSpPr>
            <a:xfrm flipH="1">
              <a:off x="1561096" y="234934"/>
              <a:ext cx="445675" cy="80822"/>
              <a:chOff x="6468929" y="3844579"/>
              <a:chExt cx="411329" cy="74593"/>
            </a:xfrm>
          </p:grpSpPr>
          <p:sp>
            <p:nvSpPr>
              <p:cNvPr id="1299" name="Google Shape;1299;p21"/>
              <p:cNvSpPr/>
              <p:nvPr/>
            </p:nvSpPr>
            <p:spPr>
              <a:xfrm>
                <a:off x="6814190" y="3848841"/>
                <a:ext cx="66069" cy="66068"/>
              </a:xfrm>
              <a:custGeom>
                <a:rect b="b" l="l" r="r" t="t"/>
                <a:pathLst>
                  <a:path extrusionOk="0" h="29" w="29">
                    <a:moveTo>
                      <a:pt x="2" y="14"/>
                    </a:moveTo>
                    <a:cubicBezTo>
                      <a:pt x="0" y="14"/>
                      <a:pt x="0" y="14"/>
                      <a:pt x="0" y="14"/>
                    </a:cubicBezTo>
                    <a:cubicBezTo>
                      <a:pt x="0" y="22"/>
                      <a:pt x="7" y="29"/>
                      <a:pt x="14" y="29"/>
                    </a:cubicBezTo>
                    <a:cubicBezTo>
                      <a:pt x="22" y="29"/>
                      <a:pt x="29" y="22"/>
                      <a:pt x="29" y="14"/>
                    </a:cubicBezTo>
                    <a:cubicBezTo>
                      <a:pt x="29" y="6"/>
                      <a:pt x="22" y="0"/>
                      <a:pt x="14" y="0"/>
                    </a:cubicBezTo>
                    <a:cubicBezTo>
                      <a:pt x="7" y="0"/>
                      <a:pt x="0" y="6"/>
                      <a:pt x="0" y="14"/>
                    </a:cubicBezTo>
                    <a:cubicBezTo>
                      <a:pt x="2" y="14"/>
                      <a:pt x="2" y="14"/>
                      <a:pt x="2" y="14"/>
                    </a:cubicBezTo>
                    <a:cubicBezTo>
                      <a:pt x="4" y="14"/>
                      <a:pt x="4" y="14"/>
                      <a:pt x="4" y="14"/>
                    </a:cubicBezTo>
                    <a:cubicBezTo>
                      <a:pt x="4" y="9"/>
                      <a:pt x="9" y="4"/>
                      <a:pt x="14" y="4"/>
                    </a:cubicBezTo>
                    <a:cubicBezTo>
                      <a:pt x="20" y="4"/>
                      <a:pt x="25" y="9"/>
                      <a:pt x="25" y="14"/>
                    </a:cubicBezTo>
                    <a:cubicBezTo>
                      <a:pt x="25" y="20"/>
                      <a:pt x="20" y="25"/>
                      <a:pt x="14" y="25"/>
                    </a:cubicBezTo>
                    <a:cubicBezTo>
                      <a:pt x="9" y="25"/>
                      <a:pt x="4" y="20"/>
                      <a:pt x="4" y="14"/>
                    </a:cubicBezTo>
                    <a:lnTo>
                      <a:pt x="2" y="1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0" name="Google Shape;1300;p21"/>
              <p:cNvSpPr/>
              <p:nvPr/>
            </p:nvSpPr>
            <p:spPr>
              <a:xfrm>
                <a:off x="6475324" y="3876548"/>
                <a:ext cx="343130" cy="8525"/>
              </a:xfrm>
              <a:custGeom>
                <a:rect b="b" l="l" r="r" t="t"/>
                <a:pathLst>
                  <a:path extrusionOk="0" h="4" w="161">
                    <a:moveTo>
                      <a:pt x="161" y="0"/>
                    </a:moveTo>
                    <a:lnTo>
                      <a:pt x="0" y="0"/>
                    </a:lnTo>
                    <a:lnTo>
                      <a:pt x="0" y="4"/>
                    </a:lnTo>
                    <a:lnTo>
                      <a:pt x="161" y="4"/>
                    </a:lnTo>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1" name="Google Shape;1301;p21"/>
              <p:cNvSpPr/>
              <p:nvPr/>
            </p:nvSpPr>
            <p:spPr>
              <a:xfrm>
                <a:off x="6468929" y="3844579"/>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302" name="Shape 1302"/>
        <p:cNvGrpSpPr/>
        <p:nvPr/>
      </p:nvGrpSpPr>
      <p:grpSpPr>
        <a:xfrm>
          <a:off x="0" y="0"/>
          <a:ext cx="0" cy="0"/>
          <a:chOff x="0" y="0"/>
          <a:chExt cx="0" cy="0"/>
        </a:xfrm>
      </p:grpSpPr>
      <p:pic>
        <p:nvPicPr>
          <p:cNvPr id="1303" name="Google Shape;1303;p22"/>
          <p:cNvPicPr preferRelativeResize="0"/>
          <p:nvPr/>
        </p:nvPicPr>
        <p:blipFill rotWithShape="1">
          <a:blip r:embed="rId2">
            <a:alphaModFix/>
          </a:blip>
          <a:srcRect b="901" l="0" r="990" t="0"/>
          <a:stretch/>
        </p:blipFill>
        <p:spPr>
          <a:xfrm>
            <a:off x="0" y="0"/>
            <a:ext cx="9144003" cy="5143500"/>
          </a:xfrm>
          <a:prstGeom prst="rect">
            <a:avLst/>
          </a:prstGeom>
          <a:noFill/>
          <a:ln>
            <a:noFill/>
          </a:ln>
        </p:spPr>
      </p:pic>
      <p:sp>
        <p:nvSpPr>
          <p:cNvPr id="1304" name="Google Shape;1304;p22"/>
          <p:cNvSpPr txBox="1"/>
          <p:nvPr>
            <p:ph idx="1" type="subTitle"/>
          </p:nvPr>
        </p:nvSpPr>
        <p:spPr>
          <a:xfrm>
            <a:off x="937700" y="3396548"/>
            <a:ext cx="2175300" cy="861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05" name="Google Shape;1305;p22"/>
          <p:cNvSpPr txBox="1"/>
          <p:nvPr>
            <p:ph idx="2" type="subTitle"/>
          </p:nvPr>
        </p:nvSpPr>
        <p:spPr>
          <a:xfrm>
            <a:off x="3484422" y="3396548"/>
            <a:ext cx="2175300" cy="861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06" name="Google Shape;1306;p22"/>
          <p:cNvSpPr txBox="1"/>
          <p:nvPr>
            <p:ph idx="3" type="subTitle"/>
          </p:nvPr>
        </p:nvSpPr>
        <p:spPr>
          <a:xfrm>
            <a:off x="6031150" y="3396548"/>
            <a:ext cx="2175300" cy="8619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07" name="Google Shape;1307;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08" name="Google Shape;1308;p22"/>
          <p:cNvSpPr txBox="1"/>
          <p:nvPr>
            <p:ph idx="4" type="subTitle"/>
          </p:nvPr>
        </p:nvSpPr>
        <p:spPr>
          <a:xfrm>
            <a:off x="937700" y="3086000"/>
            <a:ext cx="2175300" cy="39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Lexend"/>
              <a:buNone/>
              <a:defRPr b="1" sz="2000">
                <a:latin typeface="Lexend"/>
                <a:ea typeface="Lexend"/>
                <a:cs typeface="Lexend"/>
                <a:sym typeface="Lexend"/>
              </a:defRPr>
            </a:lvl1pPr>
            <a:lvl2pPr lvl="1" rtl="0" algn="ctr">
              <a:lnSpc>
                <a:spcPct val="115000"/>
              </a:lnSpc>
              <a:spcBef>
                <a:spcPts val="0"/>
              </a:spcBef>
              <a:spcAft>
                <a:spcPts val="0"/>
              </a:spcAft>
              <a:buSzPts val="2400"/>
              <a:buFont typeface="Lexend"/>
              <a:buNone/>
              <a:defRPr b="1" sz="2400">
                <a:latin typeface="Lexend"/>
                <a:ea typeface="Lexend"/>
                <a:cs typeface="Lexend"/>
                <a:sym typeface="Lexend"/>
              </a:defRPr>
            </a:lvl2pPr>
            <a:lvl3pPr lvl="2" rtl="0" algn="ctr">
              <a:lnSpc>
                <a:spcPct val="115000"/>
              </a:lnSpc>
              <a:spcBef>
                <a:spcPts val="0"/>
              </a:spcBef>
              <a:spcAft>
                <a:spcPts val="0"/>
              </a:spcAft>
              <a:buSzPts val="2400"/>
              <a:buFont typeface="Lexend"/>
              <a:buNone/>
              <a:defRPr b="1" sz="2400">
                <a:latin typeface="Lexend"/>
                <a:ea typeface="Lexend"/>
                <a:cs typeface="Lexend"/>
                <a:sym typeface="Lexend"/>
              </a:defRPr>
            </a:lvl3pPr>
            <a:lvl4pPr lvl="3" rtl="0" algn="ctr">
              <a:lnSpc>
                <a:spcPct val="115000"/>
              </a:lnSpc>
              <a:spcBef>
                <a:spcPts val="0"/>
              </a:spcBef>
              <a:spcAft>
                <a:spcPts val="0"/>
              </a:spcAft>
              <a:buSzPts val="2400"/>
              <a:buFont typeface="Lexend"/>
              <a:buNone/>
              <a:defRPr b="1" sz="2400">
                <a:latin typeface="Lexend"/>
                <a:ea typeface="Lexend"/>
                <a:cs typeface="Lexend"/>
                <a:sym typeface="Lexend"/>
              </a:defRPr>
            </a:lvl4pPr>
            <a:lvl5pPr lvl="4" rtl="0" algn="ctr">
              <a:lnSpc>
                <a:spcPct val="115000"/>
              </a:lnSpc>
              <a:spcBef>
                <a:spcPts val="0"/>
              </a:spcBef>
              <a:spcAft>
                <a:spcPts val="0"/>
              </a:spcAft>
              <a:buSzPts val="2400"/>
              <a:buFont typeface="Lexend"/>
              <a:buNone/>
              <a:defRPr b="1" sz="2400">
                <a:latin typeface="Lexend"/>
                <a:ea typeface="Lexend"/>
                <a:cs typeface="Lexend"/>
                <a:sym typeface="Lexend"/>
              </a:defRPr>
            </a:lvl5pPr>
            <a:lvl6pPr lvl="5" rtl="0" algn="ctr">
              <a:lnSpc>
                <a:spcPct val="115000"/>
              </a:lnSpc>
              <a:spcBef>
                <a:spcPts val="0"/>
              </a:spcBef>
              <a:spcAft>
                <a:spcPts val="0"/>
              </a:spcAft>
              <a:buSzPts val="2400"/>
              <a:buFont typeface="Lexend"/>
              <a:buNone/>
              <a:defRPr b="1" sz="2400">
                <a:latin typeface="Lexend"/>
                <a:ea typeface="Lexend"/>
                <a:cs typeface="Lexend"/>
                <a:sym typeface="Lexend"/>
              </a:defRPr>
            </a:lvl6pPr>
            <a:lvl7pPr lvl="6" rtl="0" algn="ctr">
              <a:lnSpc>
                <a:spcPct val="115000"/>
              </a:lnSpc>
              <a:spcBef>
                <a:spcPts val="0"/>
              </a:spcBef>
              <a:spcAft>
                <a:spcPts val="0"/>
              </a:spcAft>
              <a:buSzPts val="2400"/>
              <a:buFont typeface="Lexend"/>
              <a:buNone/>
              <a:defRPr b="1" sz="2400">
                <a:latin typeface="Lexend"/>
                <a:ea typeface="Lexend"/>
                <a:cs typeface="Lexend"/>
                <a:sym typeface="Lexend"/>
              </a:defRPr>
            </a:lvl7pPr>
            <a:lvl8pPr lvl="7" rtl="0" algn="ctr">
              <a:lnSpc>
                <a:spcPct val="115000"/>
              </a:lnSpc>
              <a:spcBef>
                <a:spcPts val="0"/>
              </a:spcBef>
              <a:spcAft>
                <a:spcPts val="0"/>
              </a:spcAft>
              <a:buSzPts val="2400"/>
              <a:buFont typeface="Lexend"/>
              <a:buNone/>
              <a:defRPr b="1" sz="2400">
                <a:latin typeface="Lexend"/>
                <a:ea typeface="Lexend"/>
                <a:cs typeface="Lexend"/>
                <a:sym typeface="Lexend"/>
              </a:defRPr>
            </a:lvl8pPr>
            <a:lvl9pPr lvl="8" rtl="0" algn="ctr">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1309" name="Google Shape;1309;p22"/>
          <p:cNvSpPr txBox="1"/>
          <p:nvPr>
            <p:ph idx="5" type="subTitle"/>
          </p:nvPr>
        </p:nvSpPr>
        <p:spPr>
          <a:xfrm>
            <a:off x="3484422" y="3086000"/>
            <a:ext cx="2175300" cy="39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Lexend"/>
              <a:buNone/>
              <a:defRPr b="1" sz="2000">
                <a:latin typeface="Lexend"/>
                <a:ea typeface="Lexend"/>
                <a:cs typeface="Lexend"/>
                <a:sym typeface="Lexend"/>
              </a:defRPr>
            </a:lvl1pPr>
            <a:lvl2pPr lvl="1" rtl="0" algn="ctr">
              <a:lnSpc>
                <a:spcPct val="115000"/>
              </a:lnSpc>
              <a:spcBef>
                <a:spcPts val="0"/>
              </a:spcBef>
              <a:spcAft>
                <a:spcPts val="0"/>
              </a:spcAft>
              <a:buSzPts val="2400"/>
              <a:buFont typeface="Lexend"/>
              <a:buNone/>
              <a:defRPr b="1" sz="2400">
                <a:latin typeface="Lexend"/>
                <a:ea typeface="Lexend"/>
                <a:cs typeface="Lexend"/>
                <a:sym typeface="Lexend"/>
              </a:defRPr>
            </a:lvl2pPr>
            <a:lvl3pPr lvl="2" rtl="0" algn="ctr">
              <a:lnSpc>
                <a:spcPct val="115000"/>
              </a:lnSpc>
              <a:spcBef>
                <a:spcPts val="0"/>
              </a:spcBef>
              <a:spcAft>
                <a:spcPts val="0"/>
              </a:spcAft>
              <a:buSzPts val="2400"/>
              <a:buFont typeface="Lexend"/>
              <a:buNone/>
              <a:defRPr b="1" sz="2400">
                <a:latin typeface="Lexend"/>
                <a:ea typeface="Lexend"/>
                <a:cs typeface="Lexend"/>
                <a:sym typeface="Lexend"/>
              </a:defRPr>
            </a:lvl3pPr>
            <a:lvl4pPr lvl="3" rtl="0" algn="ctr">
              <a:lnSpc>
                <a:spcPct val="115000"/>
              </a:lnSpc>
              <a:spcBef>
                <a:spcPts val="0"/>
              </a:spcBef>
              <a:spcAft>
                <a:spcPts val="0"/>
              </a:spcAft>
              <a:buSzPts val="2400"/>
              <a:buFont typeface="Lexend"/>
              <a:buNone/>
              <a:defRPr b="1" sz="2400">
                <a:latin typeface="Lexend"/>
                <a:ea typeface="Lexend"/>
                <a:cs typeface="Lexend"/>
                <a:sym typeface="Lexend"/>
              </a:defRPr>
            </a:lvl4pPr>
            <a:lvl5pPr lvl="4" rtl="0" algn="ctr">
              <a:lnSpc>
                <a:spcPct val="115000"/>
              </a:lnSpc>
              <a:spcBef>
                <a:spcPts val="0"/>
              </a:spcBef>
              <a:spcAft>
                <a:spcPts val="0"/>
              </a:spcAft>
              <a:buSzPts val="2400"/>
              <a:buFont typeface="Lexend"/>
              <a:buNone/>
              <a:defRPr b="1" sz="2400">
                <a:latin typeface="Lexend"/>
                <a:ea typeface="Lexend"/>
                <a:cs typeface="Lexend"/>
                <a:sym typeface="Lexend"/>
              </a:defRPr>
            </a:lvl5pPr>
            <a:lvl6pPr lvl="5" rtl="0" algn="ctr">
              <a:lnSpc>
                <a:spcPct val="115000"/>
              </a:lnSpc>
              <a:spcBef>
                <a:spcPts val="0"/>
              </a:spcBef>
              <a:spcAft>
                <a:spcPts val="0"/>
              </a:spcAft>
              <a:buSzPts val="2400"/>
              <a:buFont typeface="Lexend"/>
              <a:buNone/>
              <a:defRPr b="1" sz="2400">
                <a:latin typeface="Lexend"/>
                <a:ea typeface="Lexend"/>
                <a:cs typeface="Lexend"/>
                <a:sym typeface="Lexend"/>
              </a:defRPr>
            </a:lvl6pPr>
            <a:lvl7pPr lvl="6" rtl="0" algn="ctr">
              <a:lnSpc>
                <a:spcPct val="115000"/>
              </a:lnSpc>
              <a:spcBef>
                <a:spcPts val="0"/>
              </a:spcBef>
              <a:spcAft>
                <a:spcPts val="0"/>
              </a:spcAft>
              <a:buSzPts val="2400"/>
              <a:buFont typeface="Lexend"/>
              <a:buNone/>
              <a:defRPr b="1" sz="2400">
                <a:latin typeface="Lexend"/>
                <a:ea typeface="Lexend"/>
                <a:cs typeface="Lexend"/>
                <a:sym typeface="Lexend"/>
              </a:defRPr>
            </a:lvl7pPr>
            <a:lvl8pPr lvl="7" rtl="0" algn="ctr">
              <a:lnSpc>
                <a:spcPct val="115000"/>
              </a:lnSpc>
              <a:spcBef>
                <a:spcPts val="0"/>
              </a:spcBef>
              <a:spcAft>
                <a:spcPts val="0"/>
              </a:spcAft>
              <a:buSzPts val="2400"/>
              <a:buFont typeface="Lexend"/>
              <a:buNone/>
              <a:defRPr b="1" sz="2400">
                <a:latin typeface="Lexend"/>
                <a:ea typeface="Lexend"/>
                <a:cs typeface="Lexend"/>
                <a:sym typeface="Lexend"/>
              </a:defRPr>
            </a:lvl8pPr>
            <a:lvl9pPr lvl="8" rtl="0" algn="ctr">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1310" name="Google Shape;1310;p22"/>
          <p:cNvSpPr txBox="1"/>
          <p:nvPr>
            <p:ph idx="6" type="subTitle"/>
          </p:nvPr>
        </p:nvSpPr>
        <p:spPr>
          <a:xfrm>
            <a:off x="6031150" y="3086000"/>
            <a:ext cx="2175300" cy="39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Lexend"/>
              <a:buNone/>
              <a:defRPr b="1" sz="2000">
                <a:latin typeface="Lexend"/>
                <a:ea typeface="Lexend"/>
                <a:cs typeface="Lexend"/>
                <a:sym typeface="Lexend"/>
              </a:defRPr>
            </a:lvl1pPr>
            <a:lvl2pPr lvl="1" rtl="0" algn="ctr">
              <a:lnSpc>
                <a:spcPct val="115000"/>
              </a:lnSpc>
              <a:spcBef>
                <a:spcPts val="0"/>
              </a:spcBef>
              <a:spcAft>
                <a:spcPts val="0"/>
              </a:spcAft>
              <a:buSzPts val="2400"/>
              <a:buFont typeface="Lexend"/>
              <a:buNone/>
              <a:defRPr b="1" sz="2400">
                <a:latin typeface="Lexend"/>
                <a:ea typeface="Lexend"/>
                <a:cs typeface="Lexend"/>
                <a:sym typeface="Lexend"/>
              </a:defRPr>
            </a:lvl2pPr>
            <a:lvl3pPr lvl="2" rtl="0" algn="ctr">
              <a:lnSpc>
                <a:spcPct val="115000"/>
              </a:lnSpc>
              <a:spcBef>
                <a:spcPts val="0"/>
              </a:spcBef>
              <a:spcAft>
                <a:spcPts val="0"/>
              </a:spcAft>
              <a:buSzPts val="2400"/>
              <a:buFont typeface="Lexend"/>
              <a:buNone/>
              <a:defRPr b="1" sz="2400">
                <a:latin typeface="Lexend"/>
                <a:ea typeface="Lexend"/>
                <a:cs typeface="Lexend"/>
                <a:sym typeface="Lexend"/>
              </a:defRPr>
            </a:lvl3pPr>
            <a:lvl4pPr lvl="3" rtl="0" algn="ctr">
              <a:lnSpc>
                <a:spcPct val="115000"/>
              </a:lnSpc>
              <a:spcBef>
                <a:spcPts val="0"/>
              </a:spcBef>
              <a:spcAft>
                <a:spcPts val="0"/>
              </a:spcAft>
              <a:buSzPts val="2400"/>
              <a:buFont typeface="Lexend"/>
              <a:buNone/>
              <a:defRPr b="1" sz="2400">
                <a:latin typeface="Lexend"/>
                <a:ea typeface="Lexend"/>
                <a:cs typeface="Lexend"/>
                <a:sym typeface="Lexend"/>
              </a:defRPr>
            </a:lvl4pPr>
            <a:lvl5pPr lvl="4" rtl="0" algn="ctr">
              <a:lnSpc>
                <a:spcPct val="115000"/>
              </a:lnSpc>
              <a:spcBef>
                <a:spcPts val="0"/>
              </a:spcBef>
              <a:spcAft>
                <a:spcPts val="0"/>
              </a:spcAft>
              <a:buSzPts val="2400"/>
              <a:buFont typeface="Lexend"/>
              <a:buNone/>
              <a:defRPr b="1" sz="2400">
                <a:latin typeface="Lexend"/>
                <a:ea typeface="Lexend"/>
                <a:cs typeface="Lexend"/>
                <a:sym typeface="Lexend"/>
              </a:defRPr>
            </a:lvl5pPr>
            <a:lvl6pPr lvl="5" rtl="0" algn="ctr">
              <a:lnSpc>
                <a:spcPct val="115000"/>
              </a:lnSpc>
              <a:spcBef>
                <a:spcPts val="0"/>
              </a:spcBef>
              <a:spcAft>
                <a:spcPts val="0"/>
              </a:spcAft>
              <a:buSzPts val="2400"/>
              <a:buFont typeface="Lexend"/>
              <a:buNone/>
              <a:defRPr b="1" sz="2400">
                <a:latin typeface="Lexend"/>
                <a:ea typeface="Lexend"/>
                <a:cs typeface="Lexend"/>
                <a:sym typeface="Lexend"/>
              </a:defRPr>
            </a:lvl6pPr>
            <a:lvl7pPr lvl="6" rtl="0" algn="ctr">
              <a:lnSpc>
                <a:spcPct val="115000"/>
              </a:lnSpc>
              <a:spcBef>
                <a:spcPts val="0"/>
              </a:spcBef>
              <a:spcAft>
                <a:spcPts val="0"/>
              </a:spcAft>
              <a:buSzPts val="2400"/>
              <a:buFont typeface="Lexend"/>
              <a:buNone/>
              <a:defRPr b="1" sz="2400">
                <a:latin typeface="Lexend"/>
                <a:ea typeface="Lexend"/>
                <a:cs typeface="Lexend"/>
                <a:sym typeface="Lexend"/>
              </a:defRPr>
            </a:lvl7pPr>
            <a:lvl8pPr lvl="7" rtl="0" algn="ctr">
              <a:lnSpc>
                <a:spcPct val="115000"/>
              </a:lnSpc>
              <a:spcBef>
                <a:spcPts val="0"/>
              </a:spcBef>
              <a:spcAft>
                <a:spcPts val="0"/>
              </a:spcAft>
              <a:buSzPts val="2400"/>
              <a:buFont typeface="Lexend"/>
              <a:buNone/>
              <a:defRPr b="1" sz="2400">
                <a:latin typeface="Lexend"/>
                <a:ea typeface="Lexend"/>
                <a:cs typeface="Lexend"/>
                <a:sym typeface="Lexend"/>
              </a:defRPr>
            </a:lvl8pPr>
            <a:lvl9pPr lvl="8" rtl="0" algn="ctr">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grpSp>
        <p:nvGrpSpPr>
          <p:cNvPr id="1311" name="Google Shape;1311;p22"/>
          <p:cNvGrpSpPr/>
          <p:nvPr/>
        </p:nvGrpSpPr>
        <p:grpSpPr>
          <a:xfrm flipH="1" rot="10800000">
            <a:off x="-1203475" y="-972164"/>
            <a:ext cx="11678150" cy="7153825"/>
            <a:chOff x="-1203475" y="-1124125"/>
            <a:chExt cx="11678150" cy="7153825"/>
          </a:xfrm>
        </p:grpSpPr>
        <p:sp>
          <p:nvSpPr>
            <p:cNvPr id="1312" name="Google Shape;1312;p22"/>
            <p:cNvSpPr/>
            <p:nvPr/>
          </p:nvSpPr>
          <p:spPr>
            <a:xfrm>
              <a:off x="-850925" y="723600"/>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313" name="Google Shape;1313;p22"/>
            <p:cNvSpPr/>
            <p:nvPr/>
          </p:nvSpPr>
          <p:spPr>
            <a:xfrm>
              <a:off x="-1203475" y="97003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314" name="Google Shape;1314;p22"/>
            <p:cNvSpPr/>
            <p:nvPr/>
          </p:nvSpPr>
          <p:spPr>
            <a:xfrm rot="5400000">
              <a:off x="-314675" y="526800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315" name="Google Shape;1315;p22"/>
            <p:cNvSpPr/>
            <p:nvPr/>
          </p:nvSpPr>
          <p:spPr>
            <a:xfrm rot="5400000">
              <a:off x="5531450" y="-46862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316" name="Google Shape;1316;p22"/>
            <p:cNvSpPr/>
            <p:nvPr/>
          </p:nvSpPr>
          <p:spPr>
            <a:xfrm rot="10800000">
              <a:off x="8573550" y="3669761"/>
              <a:ext cx="1417200" cy="10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317" name="Google Shape;1317;p22"/>
            <p:cNvSpPr/>
            <p:nvPr/>
          </p:nvSpPr>
          <p:spPr>
            <a:xfrm rot="10800000">
              <a:off x="9057475" y="3422512"/>
              <a:ext cx="1417200" cy="10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318" name="Google Shape;1318;p22"/>
          <p:cNvGrpSpPr/>
          <p:nvPr/>
        </p:nvGrpSpPr>
        <p:grpSpPr>
          <a:xfrm flipH="1" rot="10800000">
            <a:off x="-527805" y="-1016375"/>
            <a:ext cx="10232769" cy="6744764"/>
            <a:chOff x="-527805" y="-670853"/>
            <a:chExt cx="10232769" cy="6744764"/>
          </a:xfrm>
        </p:grpSpPr>
        <p:grpSp>
          <p:nvGrpSpPr>
            <p:cNvPr id="1319" name="Google Shape;1319;p22"/>
            <p:cNvGrpSpPr/>
            <p:nvPr/>
          </p:nvGrpSpPr>
          <p:grpSpPr>
            <a:xfrm>
              <a:off x="7118280" y="4681945"/>
              <a:ext cx="2156910" cy="506908"/>
              <a:chOff x="4891825" y="3495059"/>
              <a:chExt cx="1351193" cy="317552"/>
            </a:xfrm>
          </p:grpSpPr>
          <p:sp>
            <p:nvSpPr>
              <p:cNvPr id="1320" name="Google Shape;1320;p22"/>
              <p:cNvSpPr/>
              <p:nvPr/>
            </p:nvSpPr>
            <p:spPr>
              <a:xfrm>
                <a:off x="6208918" y="3706050"/>
                <a:ext cx="34100" cy="31969"/>
              </a:xfrm>
              <a:custGeom>
                <a:rect b="b" l="l" r="r" t="t"/>
                <a:pathLst>
                  <a:path extrusionOk="0" h="15" w="15">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1" name="Google Shape;1321;p22"/>
              <p:cNvSpPr/>
              <p:nvPr/>
            </p:nvSpPr>
            <p:spPr>
              <a:xfrm>
                <a:off x="4891825" y="3584575"/>
                <a:ext cx="29825" cy="29825"/>
              </a:xfrm>
              <a:custGeom>
                <a:rect b="b" l="l" r="r" t="t"/>
                <a:pathLst>
                  <a:path extrusionOk="0" h="14" w="15">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2" name="Google Shape;1322;p22"/>
              <p:cNvSpPr/>
              <p:nvPr/>
            </p:nvSpPr>
            <p:spPr>
              <a:xfrm>
                <a:off x="4917389" y="3595227"/>
                <a:ext cx="1295792" cy="217384"/>
              </a:xfrm>
              <a:custGeom>
                <a:rect b="b" l="l" r="r" t="t"/>
                <a:pathLst>
                  <a:path extrusionOk="0" h="102" w="608">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3" name="Google Shape;1323;p22"/>
              <p:cNvSpPr/>
              <p:nvPr/>
            </p:nvSpPr>
            <p:spPr>
              <a:xfrm>
                <a:off x="5933990" y="3716706"/>
                <a:ext cx="31969" cy="34099"/>
              </a:xfrm>
              <a:custGeom>
                <a:rect b="b" l="l" r="r" t="t"/>
                <a:pathLst>
                  <a:path extrusionOk="0" h="15" w="14">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4" name="Google Shape;1324;p22"/>
              <p:cNvSpPr/>
              <p:nvPr/>
            </p:nvSpPr>
            <p:spPr>
              <a:xfrm>
                <a:off x="5286094" y="3495059"/>
                <a:ext cx="29837" cy="31969"/>
              </a:xfrm>
              <a:custGeom>
                <a:rect b="b" l="l" r="r" t="t"/>
                <a:pathLst>
                  <a:path extrusionOk="0" h="15" w="14">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5" name="Google Shape;1325;p22"/>
              <p:cNvSpPr/>
              <p:nvPr/>
            </p:nvSpPr>
            <p:spPr>
              <a:xfrm>
                <a:off x="5311668" y="3507847"/>
                <a:ext cx="632979" cy="219516"/>
              </a:xfrm>
              <a:custGeom>
                <a:rect b="b" l="l" r="r" t="t"/>
                <a:pathLst>
                  <a:path extrusionOk="0" h="103" w="297">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26" name="Google Shape;1326;p22"/>
            <p:cNvGrpSpPr/>
            <p:nvPr/>
          </p:nvGrpSpPr>
          <p:grpSpPr>
            <a:xfrm>
              <a:off x="882321" y="-670853"/>
              <a:ext cx="204128" cy="1115878"/>
              <a:chOff x="6605329" y="191675"/>
              <a:chExt cx="127876" cy="699040"/>
            </a:xfrm>
          </p:grpSpPr>
          <p:sp>
            <p:nvSpPr>
              <p:cNvPr id="1327" name="Google Shape;1327;p22"/>
              <p:cNvSpPr/>
              <p:nvPr/>
            </p:nvSpPr>
            <p:spPr>
              <a:xfrm>
                <a:off x="6701235" y="858746"/>
                <a:ext cx="31969" cy="31969"/>
              </a:xfrm>
              <a:custGeom>
                <a:rect b="b" l="l" r="r" t="t"/>
                <a:pathLst>
                  <a:path extrusionOk="0" h="14" w="15">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8" name="Google Shape;1328;p22"/>
              <p:cNvSpPr/>
              <p:nvPr/>
            </p:nvSpPr>
            <p:spPr>
              <a:xfrm>
                <a:off x="6605329" y="191675"/>
                <a:ext cx="115087" cy="671334"/>
              </a:xfrm>
              <a:custGeom>
                <a:rect b="b" l="l" r="r" t="t"/>
                <a:pathLst>
                  <a:path extrusionOk="0" h="315" w="54">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29" name="Google Shape;1329;p22"/>
            <p:cNvGrpSpPr/>
            <p:nvPr/>
          </p:nvGrpSpPr>
          <p:grpSpPr>
            <a:xfrm>
              <a:off x="1342215" y="-264218"/>
              <a:ext cx="1493520" cy="615774"/>
              <a:chOff x="5301012" y="396272"/>
              <a:chExt cx="935614" cy="385751"/>
            </a:xfrm>
          </p:grpSpPr>
          <p:sp>
            <p:nvSpPr>
              <p:cNvPr id="1330" name="Google Shape;1330;p22"/>
              <p:cNvSpPr/>
              <p:nvPr/>
            </p:nvSpPr>
            <p:spPr>
              <a:xfrm>
                <a:off x="6202525" y="396272"/>
                <a:ext cx="34100" cy="34099"/>
              </a:xfrm>
              <a:custGeom>
                <a:rect b="b" l="l" r="r" t="t"/>
                <a:pathLst>
                  <a:path extrusionOk="0" h="15" w="15">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1" name="Google Shape;1331;p22"/>
              <p:cNvSpPr/>
              <p:nvPr/>
            </p:nvSpPr>
            <p:spPr>
              <a:xfrm>
                <a:off x="5301012" y="750054"/>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2" name="Google Shape;1332;p22"/>
              <p:cNvSpPr/>
              <p:nvPr/>
            </p:nvSpPr>
            <p:spPr>
              <a:xfrm>
                <a:off x="5322324" y="426109"/>
                <a:ext cx="903645" cy="336732"/>
              </a:xfrm>
              <a:custGeom>
                <a:rect b="b" l="l" r="r" t="t"/>
                <a:pathLst>
                  <a:path extrusionOk="0" h="158" w="424">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33" name="Google Shape;1333;p22"/>
            <p:cNvGrpSpPr/>
            <p:nvPr/>
          </p:nvGrpSpPr>
          <p:grpSpPr>
            <a:xfrm>
              <a:off x="8640108" y="293107"/>
              <a:ext cx="1064856" cy="813093"/>
              <a:chOff x="3843246" y="357910"/>
              <a:chExt cx="667078" cy="509361"/>
            </a:xfrm>
          </p:grpSpPr>
          <p:sp>
            <p:nvSpPr>
              <p:cNvPr id="1334" name="Google Shape;1334;p22"/>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5" name="Google Shape;1335;p22"/>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6" name="Google Shape;1336;p22"/>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37" name="Google Shape;1337;p22"/>
            <p:cNvGrpSpPr/>
            <p:nvPr/>
          </p:nvGrpSpPr>
          <p:grpSpPr>
            <a:xfrm>
              <a:off x="7584293" y="-505753"/>
              <a:ext cx="1337026" cy="826702"/>
              <a:chOff x="3456389" y="106431"/>
              <a:chExt cx="837578" cy="517886"/>
            </a:xfrm>
          </p:grpSpPr>
          <p:sp>
            <p:nvSpPr>
              <p:cNvPr id="1338" name="Google Shape;1338;p22"/>
              <p:cNvSpPr/>
              <p:nvPr/>
            </p:nvSpPr>
            <p:spPr>
              <a:xfrm>
                <a:off x="3456389" y="594480"/>
                <a:ext cx="31969" cy="29837"/>
              </a:xfrm>
              <a:custGeom>
                <a:rect b="b" l="l" r="r" t="t"/>
                <a:pathLst>
                  <a:path extrusionOk="0" h="14" w="14">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9" name="Google Shape;1339;p22"/>
              <p:cNvSpPr/>
              <p:nvPr/>
            </p:nvSpPr>
            <p:spPr>
              <a:xfrm>
                <a:off x="3477701" y="106431"/>
                <a:ext cx="816266" cy="498704"/>
              </a:xfrm>
              <a:custGeom>
                <a:rect b="b" l="l" r="r" t="t"/>
                <a:pathLst>
                  <a:path extrusionOk="0" h="234" w="383">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40" name="Google Shape;1340;p22"/>
            <p:cNvGrpSpPr/>
            <p:nvPr/>
          </p:nvGrpSpPr>
          <p:grpSpPr>
            <a:xfrm flipH="1">
              <a:off x="1167078" y="4735898"/>
              <a:ext cx="619332" cy="1338013"/>
              <a:chOff x="6850421" y="775628"/>
              <a:chExt cx="398541" cy="861012"/>
            </a:xfrm>
          </p:grpSpPr>
          <p:sp>
            <p:nvSpPr>
              <p:cNvPr id="1341" name="Google Shape;1341;p22"/>
              <p:cNvSpPr/>
              <p:nvPr/>
            </p:nvSpPr>
            <p:spPr>
              <a:xfrm>
                <a:off x="6850421" y="1604672"/>
                <a:ext cx="34100" cy="31969"/>
              </a:xfrm>
              <a:custGeom>
                <a:rect b="b" l="l" r="r" t="t"/>
                <a:pathLst>
                  <a:path extrusionOk="0" h="15" w="15">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2" name="Google Shape;1342;p22"/>
              <p:cNvSpPr/>
              <p:nvPr/>
            </p:nvSpPr>
            <p:spPr>
              <a:xfrm>
                <a:off x="7138138" y="775628"/>
                <a:ext cx="31969" cy="31969"/>
              </a:xfrm>
              <a:custGeom>
                <a:rect b="b" l="l" r="r" t="t"/>
                <a:pathLst>
                  <a:path extrusionOk="0" h="14" w="14">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3" name="Google Shape;1343;p22"/>
              <p:cNvSpPr/>
              <p:nvPr/>
            </p:nvSpPr>
            <p:spPr>
              <a:xfrm>
                <a:off x="6861077" y="794810"/>
                <a:ext cx="387885" cy="814124"/>
              </a:xfrm>
              <a:custGeom>
                <a:rect b="b" l="l" r="r" t="t"/>
                <a:pathLst>
                  <a:path extrusionOk="0" h="382" w="182">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44" name="Google Shape;1344;p22"/>
            <p:cNvGrpSpPr/>
            <p:nvPr/>
          </p:nvGrpSpPr>
          <p:grpSpPr>
            <a:xfrm>
              <a:off x="-527805" y="2963157"/>
              <a:ext cx="1064856" cy="813093"/>
              <a:chOff x="3843246" y="357910"/>
              <a:chExt cx="667078" cy="509361"/>
            </a:xfrm>
          </p:grpSpPr>
          <p:sp>
            <p:nvSpPr>
              <p:cNvPr id="1345" name="Google Shape;1345;p22"/>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6" name="Google Shape;1346;p22"/>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7" name="Google Shape;1347;p22"/>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348" name="Google Shape;1348;p22"/>
          <p:cNvGrpSpPr/>
          <p:nvPr/>
        </p:nvGrpSpPr>
        <p:grpSpPr>
          <a:xfrm flipH="1" rot="10800000">
            <a:off x="160162" y="195511"/>
            <a:ext cx="8848706" cy="4568938"/>
            <a:chOff x="160162" y="293088"/>
            <a:chExt cx="8848706" cy="4568938"/>
          </a:xfrm>
        </p:grpSpPr>
        <p:grpSp>
          <p:nvGrpSpPr>
            <p:cNvPr id="1349" name="Google Shape;1349;p22"/>
            <p:cNvGrpSpPr/>
            <p:nvPr/>
          </p:nvGrpSpPr>
          <p:grpSpPr>
            <a:xfrm>
              <a:off x="284763" y="3887075"/>
              <a:ext cx="130200" cy="126125"/>
              <a:chOff x="3935725" y="167575"/>
              <a:chExt cx="130200" cy="126125"/>
            </a:xfrm>
          </p:grpSpPr>
          <p:sp>
            <p:nvSpPr>
              <p:cNvPr id="1350" name="Google Shape;1350;p22"/>
              <p:cNvSpPr/>
              <p:nvPr/>
            </p:nvSpPr>
            <p:spPr>
              <a:xfrm>
                <a:off x="3935725" y="1675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351" name="Google Shape;1351;p22"/>
              <p:cNvSpPr/>
              <p:nvPr/>
            </p:nvSpPr>
            <p:spPr>
              <a:xfrm>
                <a:off x="4000825" y="2017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352" name="Google Shape;1352;p22"/>
              <p:cNvSpPr/>
              <p:nvPr/>
            </p:nvSpPr>
            <p:spPr>
              <a:xfrm>
                <a:off x="3935725" y="23730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353" name="Google Shape;1353;p22"/>
            <p:cNvGrpSpPr/>
            <p:nvPr/>
          </p:nvGrpSpPr>
          <p:grpSpPr>
            <a:xfrm>
              <a:off x="2122263" y="4735900"/>
              <a:ext cx="130200" cy="126125"/>
              <a:chOff x="3935725" y="167575"/>
              <a:chExt cx="130200" cy="126125"/>
            </a:xfrm>
          </p:grpSpPr>
          <p:sp>
            <p:nvSpPr>
              <p:cNvPr id="1354" name="Google Shape;1354;p22"/>
              <p:cNvSpPr/>
              <p:nvPr/>
            </p:nvSpPr>
            <p:spPr>
              <a:xfrm>
                <a:off x="3935725" y="1675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355" name="Google Shape;1355;p22"/>
              <p:cNvSpPr/>
              <p:nvPr/>
            </p:nvSpPr>
            <p:spPr>
              <a:xfrm>
                <a:off x="4000825" y="2017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356" name="Google Shape;1356;p22"/>
              <p:cNvSpPr/>
              <p:nvPr/>
            </p:nvSpPr>
            <p:spPr>
              <a:xfrm>
                <a:off x="3935725" y="237300"/>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357" name="Google Shape;1357;p22"/>
            <p:cNvGrpSpPr/>
            <p:nvPr/>
          </p:nvGrpSpPr>
          <p:grpSpPr>
            <a:xfrm>
              <a:off x="8733395" y="4269816"/>
              <a:ext cx="101875" cy="134875"/>
              <a:chOff x="3928495" y="333391"/>
              <a:chExt cx="101875" cy="134875"/>
            </a:xfrm>
          </p:grpSpPr>
          <p:grpSp>
            <p:nvGrpSpPr>
              <p:cNvPr id="1358" name="Google Shape;1358;p22"/>
              <p:cNvGrpSpPr/>
              <p:nvPr/>
            </p:nvGrpSpPr>
            <p:grpSpPr>
              <a:xfrm>
                <a:off x="3928495" y="379241"/>
                <a:ext cx="44700" cy="42600"/>
                <a:chOff x="3928495" y="379241"/>
                <a:chExt cx="44700" cy="42600"/>
              </a:xfrm>
            </p:grpSpPr>
            <p:sp>
              <p:nvSpPr>
                <p:cNvPr id="1359" name="Google Shape;1359;p22"/>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0" name="Google Shape;1360;p22"/>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61" name="Google Shape;1361;p22"/>
              <p:cNvGrpSpPr/>
              <p:nvPr/>
            </p:nvGrpSpPr>
            <p:grpSpPr>
              <a:xfrm>
                <a:off x="3985670" y="425666"/>
                <a:ext cx="44700" cy="42600"/>
                <a:chOff x="3928495" y="379241"/>
                <a:chExt cx="44700" cy="42600"/>
              </a:xfrm>
            </p:grpSpPr>
            <p:sp>
              <p:nvSpPr>
                <p:cNvPr id="1362" name="Google Shape;1362;p22"/>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3" name="Google Shape;1363;p22"/>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64" name="Google Shape;1364;p22"/>
              <p:cNvGrpSpPr/>
              <p:nvPr/>
            </p:nvGrpSpPr>
            <p:grpSpPr>
              <a:xfrm>
                <a:off x="3985670" y="333391"/>
                <a:ext cx="44700" cy="42600"/>
                <a:chOff x="3928495" y="379241"/>
                <a:chExt cx="44700" cy="42600"/>
              </a:xfrm>
            </p:grpSpPr>
            <p:sp>
              <p:nvSpPr>
                <p:cNvPr id="1365" name="Google Shape;1365;p22"/>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6" name="Google Shape;1366;p22"/>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367" name="Google Shape;1367;p22"/>
            <p:cNvGrpSpPr/>
            <p:nvPr/>
          </p:nvGrpSpPr>
          <p:grpSpPr>
            <a:xfrm>
              <a:off x="8559792" y="2929787"/>
              <a:ext cx="449076" cy="119073"/>
              <a:chOff x="7108302" y="2550931"/>
              <a:chExt cx="281323" cy="74593"/>
            </a:xfrm>
          </p:grpSpPr>
          <p:sp>
            <p:nvSpPr>
              <p:cNvPr id="1368" name="Google Shape;1368;p22"/>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9" name="Google Shape;1369;p22"/>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0" name="Google Shape;1370;p22"/>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1" name="Google Shape;1371;p22"/>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2" name="Google Shape;1372;p22"/>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3" name="Google Shape;1373;p22"/>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4" name="Google Shape;1374;p22"/>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5" name="Google Shape;1375;p22"/>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6" name="Google Shape;1376;p22"/>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7" name="Google Shape;1377;p22"/>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78" name="Google Shape;1378;p22"/>
            <p:cNvGrpSpPr/>
            <p:nvPr/>
          </p:nvGrpSpPr>
          <p:grpSpPr>
            <a:xfrm>
              <a:off x="160162" y="1671187"/>
              <a:ext cx="445675" cy="119073"/>
              <a:chOff x="3578973" y="2550931"/>
              <a:chExt cx="279193" cy="74593"/>
            </a:xfrm>
          </p:grpSpPr>
          <p:sp>
            <p:nvSpPr>
              <p:cNvPr id="1379" name="Google Shape;1379;p22"/>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0" name="Google Shape;1380;p22"/>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1" name="Google Shape;1381;p22"/>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2" name="Google Shape;1382;p22"/>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3" name="Google Shape;1383;p22"/>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4" name="Google Shape;1384;p22"/>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5" name="Google Shape;1385;p22"/>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6" name="Google Shape;1386;p22"/>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7" name="Google Shape;1387;p22"/>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8" name="Google Shape;1388;p22"/>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89" name="Google Shape;1389;p22"/>
            <p:cNvGrpSpPr/>
            <p:nvPr/>
          </p:nvGrpSpPr>
          <p:grpSpPr>
            <a:xfrm>
              <a:off x="6988075" y="293088"/>
              <a:ext cx="130200" cy="126125"/>
              <a:chOff x="3935725" y="167575"/>
              <a:chExt cx="130200" cy="126125"/>
            </a:xfrm>
          </p:grpSpPr>
          <p:sp>
            <p:nvSpPr>
              <p:cNvPr id="1390" name="Google Shape;1390;p22"/>
              <p:cNvSpPr/>
              <p:nvPr/>
            </p:nvSpPr>
            <p:spPr>
              <a:xfrm>
                <a:off x="3935725" y="1675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391" name="Google Shape;1391;p22"/>
              <p:cNvSpPr/>
              <p:nvPr/>
            </p:nvSpPr>
            <p:spPr>
              <a:xfrm>
                <a:off x="4000825" y="2017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392" name="Google Shape;1392;p22"/>
              <p:cNvSpPr/>
              <p:nvPr/>
            </p:nvSpPr>
            <p:spPr>
              <a:xfrm>
                <a:off x="3935725" y="237300"/>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393" name="Google Shape;1393;p22"/>
            <p:cNvGrpSpPr/>
            <p:nvPr/>
          </p:nvGrpSpPr>
          <p:grpSpPr>
            <a:xfrm>
              <a:off x="317888" y="2240200"/>
              <a:ext cx="130200" cy="126125"/>
              <a:chOff x="3935725" y="167575"/>
              <a:chExt cx="130200" cy="126125"/>
            </a:xfrm>
          </p:grpSpPr>
          <p:sp>
            <p:nvSpPr>
              <p:cNvPr id="1394" name="Google Shape;1394;p22"/>
              <p:cNvSpPr/>
              <p:nvPr/>
            </p:nvSpPr>
            <p:spPr>
              <a:xfrm>
                <a:off x="3935725" y="1675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395" name="Google Shape;1395;p22"/>
              <p:cNvSpPr/>
              <p:nvPr/>
            </p:nvSpPr>
            <p:spPr>
              <a:xfrm>
                <a:off x="4000825" y="2017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396" name="Google Shape;1396;p22"/>
              <p:cNvSpPr/>
              <p:nvPr/>
            </p:nvSpPr>
            <p:spPr>
              <a:xfrm>
                <a:off x="3935725" y="237300"/>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397" name="Shape 1397"/>
        <p:cNvGrpSpPr/>
        <p:nvPr/>
      </p:nvGrpSpPr>
      <p:grpSpPr>
        <a:xfrm>
          <a:off x="0" y="0"/>
          <a:ext cx="0" cy="0"/>
          <a:chOff x="0" y="0"/>
          <a:chExt cx="0" cy="0"/>
        </a:xfrm>
      </p:grpSpPr>
      <p:pic>
        <p:nvPicPr>
          <p:cNvPr id="1398" name="Google Shape;1398;p23"/>
          <p:cNvPicPr preferRelativeResize="0"/>
          <p:nvPr/>
        </p:nvPicPr>
        <p:blipFill rotWithShape="1">
          <a:blip r:embed="rId2">
            <a:alphaModFix/>
          </a:blip>
          <a:srcRect b="901" l="0" r="990" t="0"/>
          <a:stretch/>
        </p:blipFill>
        <p:spPr>
          <a:xfrm>
            <a:off x="0" y="0"/>
            <a:ext cx="9144003" cy="5143500"/>
          </a:xfrm>
          <a:prstGeom prst="rect">
            <a:avLst/>
          </a:prstGeom>
          <a:noFill/>
          <a:ln>
            <a:noFill/>
          </a:ln>
        </p:spPr>
      </p:pic>
      <p:grpSp>
        <p:nvGrpSpPr>
          <p:cNvPr id="1399" name="Google Shape;1399;p23"/>
          <p:cNvGrpSpPr/>
          <p:nvPr/>
        </p:nvGrpSpPr>
        <p:grpSpPr>
          <a:xfrm>
            <a:off x="-995975" y="-1108125"/>
            <a:ext cx="11299300" cy="7403525"/>
            <a:chOff x="-995975" y="-1108125"/>
            <a:chExt cx="11299300" cy="7403525"/>
          </a:xfrm>
        </p:grpSpPr>
        <p:sp>
          <p:nvSpPr>
            <p:cNvPr id="1400" name="Google Shape;1400;p23"/>
            <p:cNvSpPr/>
            <p:nvPr/>
          </p:nvSpPr>
          <p:spPr>
            <a:xfrm>
              <a:off x="-512050" y="466967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401" name="Google Shape;1401;p23"/>
            <p:cNvSpPr/>
            <p:nvPr/>
          </p:nvSpPr>
          <p:spPr>
            <a:xfrm>
              <a:off x="-995975" y="491611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402" name="Google Shape;1402;p23"/>
            <p:cNvSpPr/>
            <p:nvPr/>
          </p:nvSpPr>
          <p:spPr>
            <a:xfrm>
              <a:off x="8886125" y="115370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403" name="Google Shape;1403;p23"/>
            <p:cNvSpPr/>
            <p:nvPr/>
          </p:nvSpPr>
          <p:spPr>
            <a:xfrm>
              <a:off x="8609550" y="139237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404" name="Google Shape;1404;p23"/>
            <p:cNvSpPr/>
            <p:nvPr/>
          </p:nvSpPr>
          <p:spPr>
            <a:xfrm rot="5400000">
              <a:off x="7085625" y="553370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405" name="Google Shape;1405;p23"/>
            <p:cNvSpPr/>
            <p:nvPr/>
          </p:nvSpPr>
          <p:spPr>
            <a:xfrm rot="5400000">
              <a:off x="1259775" y="-45262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406" name="Google Shape;1406;p23"/>
          <p:cNvGrpSpPr/>
          <p:nvPr/>
        </p:nvGrpSpPr>
        <p:grpSpPr>
          <a:xfrm>
            <a:off x="-790820" y="-32167"/>
            <a:ext cx="10389925" cy="4945602"/>
            <a:chOff x="-790820" y="-32167"/>
            <a:chExt cx="10389925" cy="4945602"/>
          </a:xfrm>
        </p:grpSpPr>
        <p:grpSp>
          <p:nvGrpSpPr>
            <p:cNvPr id="1407" name="Google Shape;1407;p23"/>
            <p:cNvGrpSpPr/>
            <p:nvPr/>
          </p:nvGrpSpPr>
          <p:grpSpPr>
            <a:xfrm rot="5400000">
              <a:off x="8563445" y="3974459"/>
              <a:ext cx="1064856" cy="813093"/>
              <a:chOff x="3843246" y="357910"/>
              <a:chExt cx="667078" cy="509361"/>
            </a:xfrm>
          </p:grpSpPr>
          <p:sp>
            <p:nvSpPr>
              <p:cNvPr id="1408" name="Google Shape;1408;p23"/>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9" name="Google Shape;1409;p23"/>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0" name="Google Shape;1410;p23"/>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11" name="Google Shape;1411;p23"/>
            <p:cNvGrpSpPr/>
            <p:nvPr/>
          </p:nvGrpSpPr>
          <p:grpSpPr>
            <a:xfrm rot="5400000">
              <a:off x="8517242" y="3526701"/>
              <a:ext cx="1337026" cy="826702"/>
              <a:chOff x="3421261" y="191675"/>
              <a:chExt cx="837578" cy="517886"/>
            </a:xfrm>
          </p:grpSpPr>
          <p:sp>
            <p:nvSpPr>
              <p:cNvPr id="1412" name="Google Shape;1412;p23"/>
              <p:cNvSpPr/>
              <p:nvPr/>
            </p:nvSpPr>
            <p:spPr>
              <a:xfrm>
                <a:off x="3421261" y="679724"/>
                <a:ext cx="31969" cy="29837"/>
              </a:xfrm>
              <a:custGeom>
                <a:rect b="b" l="l" r="r" t="t"/>
                <a:pathLst>
                  <a:path extrusionOk="0" h="14" w="14">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3" name="Google Shape;1413;p23"/>
              <p:cNvSpPr/>
              <p:nvPr/>
            </p:nvSpPr>
            <p:spPr>
              <a:xfrm>
                <a:off x="3442573" y="191675"/>
                <a:ext cx="816266" cy="498704"/>
              </a:xfrm>
              <a:custGeom>
                <a:rect b="b" l="l" r="r" t="t"/>
                <a:pathLst>
                  <a:path extrusionOk="0" h="234" w="383">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14" name="Google Shape;1414;p23"/>
            <p:cNvGrpSpPr/>
            <p:nvPr/>
          </p:nvGrpSpPr>
          <p:grpSpPr>
            <a:xfrm>
              <a:off x="-790820" y="-32167"/>
              <a:ext cx="2156910" cy="506908"/>
              <a:chOff x="4891825" y="3495059"/>
              <a:chExt cx="1351193" cy="317552"/>
            </a:xfrm>
          </p:grpSpPr>
          <p:sp>
            <p:nvSpPr>
              <p:cNvPr id="1415" name="Google Shape;1415;p23"/>
              <p:cNvSpPr/>
              <p:nvPr/>
            </p:nvSpPr>
            <p:spPr>
              <a:xfrm>
                <a:off x="6208918" y="3706050"/>
                <a:ext cx="34100" cy="31969"/>
              </a:xfrm>
              <a:custGeom>
                <a:rect b="b" l="l" r="r" t="t"/>
                <a:pathLst>
                  <a:path extrusionOk="0" h="15" w="15">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6" name="Google Shape;1416;p23"/>
              <p:cNvSpPr/>
              <p:nvPr/>
            </p:nvSpPr>
            <p:spPr>
              <a:xfrm>
                <a:off x="4891825" y="3584575"/>
                <a:ext cx="29825" cy="29825"/>
              </a:xfrm>
              <a:custGeom>
                <a:rect b="b" l="l" r="r" t="t"/>
                <a:pathLst>
                  <a:path extrusionOk="0" h="14" w="15">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7" name="Google Shape;1417;p23"/>
              <p:cNvSpPr/>
              <p:nvPr/>
            </p:nvSpPr>
            <p:spPr>
              <a:xfrm>
                <a:off x="4917389" y="3595227"/>
                <a:ext cx="1295792" cy="217384"/>
              </a:xfrm>
              <a:custGeom>
                <a:rect b="b" l="l" r="r" t="t"/>
                <a:pathLst>
                  <a:path extrusionOk="0" h="102" w="608">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8" name="Google Shape;1418;p23"/>
              <p:cNvSpPr/>
              <p:nvPr/>
            </p:nvSpPr>
            <p:spPr>
              <a:xfrm>
                <a:off x="5933990" y="3716706"/>
                <a:ext cx="31969" cy="34099"/>
              </a:xfrm>
              <a:custGeom>
                <a:rect b="b" l="l" r="r" t="t"/>
                <a:pathLst>
                  <a:path extrusionOk="0" h="15" w="14">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9" name="Google Shape;1419;p23"/>
              <p:cNvSpPr/>
              <p:nvPr/>
            </p:nvSpPr>
            <p:spPr>
              <a:xfrm>
                <a:off x="5286094" y="3495059"/>
                <a:ext cx="29837" cy="31969"/>
              </a:xfrm>
              <a:custGeom>
                <a:rect b="b" l="l" r="r" t="t"/>
                <a:pathLst>
                  <a:path extrusionOk="0" h="15" w="14">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0" name="Google Shape;1420;p23"/>
              <p:cNvSpPr/>
              <p:nvPr/>
            </p:nvSpPr>
            <p:spPr>
              <a:xfrm>
                <a:off x="5311668" y="3507847"/>
                <a:ext cx="632979" cy="219516"/>
              </a:xfrm>
              <a:custGeom>
                <a:rect b="b" l="l" r="r" t="t"/>
                <a:pathLst>
                  <a:path extrusionOk="0" h="103" w="297">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21" name="Google Shape;1421;p23"/>
            <p:cNvGrpSpPr/>
            <p:nvPr/>
          </p:nvGrpSpPr>
          <p:grpSpPr>
            <a:xfrm rot="-5400000">
              <a:off x="-205329" y="3557422"/>
              <a:ext cx="204128" cy="1115878"/>
              <a:chOff x="6605329" y="191675"/>
              <a:chExt cx="127876" cy="699040"/>
            </a:xfrm>
          </p:grpSpPr>
          <p:sp>
            <p:nvSpPr>
              <p:cNvPr id="1422" name="Google Shape;1422;p23"/>
              <p:cNvSpPr/>
              <p:nvPr/>
            </p:nvSpPr>
            <p:spPr>
              <a:xfrm>
                <a:off x="6701235" y="858746"/>
                <a:ext cx="31969" cy="31969"/>
              </a:xfrm>
              <a:custGeom>
                <a:rect b="b" l="l" r="r" t="t"/>
                <a:pathLst>
                  <a:path extrusionOk="0" h="14" w="15">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3" name="Google Shape;1423;p23"/>
              <p:cNvSpPr/>
              <p:nvPr/>
            </p:nvSpPr>
            <p:spPr>
              <a:xfrm>
                <a:off x="6605329" y="191675"/>
                <a:ext cx="115087" cy="671334"/>
              </a:xfrm>
              <a:custGeom>
                <a:rect b="b" l="l" r="r" t="t"/>
                <a:pathLst>
                  <a:path extrusionOk="0" h="315" w="54">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424" name="Google Shape;1424;p23"/>
          <p:cNvGrpSpPr/>
          <p:nvPr/>
        </p:nvGrpSpPr>
        <p:grpSpPr>
          <a:xfrm>
            <a:off x="369575" y="190012"/>
            <a:ext cx="8370163" cy="4726098"/>
            <a:chOff x="369575" y="190012"/>
            <a:chExt cx="8370163" cy="4726098"/>
          </a:xfrm>
        </p:grpSpPr>
        <p:grpSp>
          <p:nvGrpSpPr>
            <p:cNvPr id="1425" name="Google Shape;1425;p23"/>
            <p:cNvGrpSpPr/>
            <p:nvPr/>
          </p:nvGrpSpPr>
          <p:grpSpPr>
            <a:xfrm>
              <a:off x="369575" y="1325038"/>
              <a:ext cx="130200" cy="126125"/>
              <a:chOff x="3935725" y="167575"/>
              <a:chExt cx="130200" cy="126125"/>
            </a:xfrm>
          </p:grpSpPr>
          <p:sp>
            <p:nvSpPr>
              <p:cNvPr id="1426" name="Google Shape;1426;p23"/>
              <p:cNvSpPr/>
              <p:nvPr/>
            </p:nvSpPr>
            <p:spPr>
              <a:xfrm>
                <a:off x="3935725" y="1675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427" name="Google Shape;1427;p23"/>
              <p:cNvSpPr/>
              <p:nvPr/>
            </p:nvSpPr>
            <p:spPr>
              <a:xfrm>
                <a:off x="4000825" y="2017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428" name="Google Shape;1428;p23"/>
              <p:cNvSpPr/>
              <p:nvPr/>
            </p:nvSpPr>
            <p:spPr>
              <a:xfrm>
                <a:off x="3935725" y="23730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429" name="Google Shape;1429;p23"/>
            <p:cNvGrpSpPr/>
            <p:nvPr/>
          </p:nvGrpSpPr>
          <p:grpSpPr>
            <a:xfrm>
              <a:off x="8206229" y="190012"/>
              <a:ext cx="449076" cy="119073"/>
              <a:chOff x="7108302" y="2550931"/>
              <a:chExt cx="281323" cy="74593"/>
            </a:xfrm>
          </p:grpSpPr>
          <p:sp>
            <p:nvSpPr>
              <p:cNvPr id="1430" name="Google Shape;1430;p23"/>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1" name="Google Shape;1431;p23"/>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2" name="Google Shape;1432;p23"/>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3" name="Google Shape;1433;p23"/>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4" name="Google Shape;1434;p23"/>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5" name="Google Shape;1435;p23"/>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6" name="Google Shape;1436;p23"/>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7" name="Google Shape;1437;p23"/>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8" name="Google Shape;1438;p23"/>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9" name="Google Shape;1439;p23"/>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40" name="Google Shape;1440;p23"/>
            <p:cNvGrpSpPr/>
            <p:nvPr/>
          </p:nvGrpSpPr>
          <p:grpSpPr>
            <a:xfrm>
              <a:off x="2477220" y="4778554"/>
              <a:ext cx="101875" cy="134875"/>
              <a:chOff x="3928495" y="333391"/>
              <a:chExt cx="101875" cy="134875"/>
            </a:xfrm>
          </p:grpSpPr>
          <p:grpSp>
            <p:nvGrpSpPr>
              <p:cNvPr id="1441" name="Google Shape;1441;p23"/>
              <p:cNvGrpSpPr/>
              <p:nvPr/>
            </p:nvGrpSpPr>
            <p:grpSpPr>
              <a:xfrm>
                <a:off x="3928495" y="379241"/>
                <a:ext cx="44700" cy="42600"/>
                <a:chOff x="3928495" y="379241"/>
                <a:chExt cx="44700" cy="42600"/>
              </a:xfrm>
            </p:grpSpPr>
            <p:sp>
              <p:nvSpPr>
                <p:cNvPr id="1442" name="Google Shape;1442;p23"/>
                <p:cNvSpPr/>
                <p:nvPr/>
              </p:nvSpPr>
              <p:spPr>
                <a:xfrm>
                  <a:off x="3928495" y="396272"/>
                  <a:ext cx="44700" cy="81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3" name="Google Shape;1443;p23"/>
                <p:cNvSpPr/>
                <p:nvPr/>
              </p:nvSpPr>
              <p:spPr>
                <a:xfrm>
                  <a:off x="3946802" y="379241"/>
                  <a:ext cx="8100" cy="42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44" name="Google Shape;1444;p23"/>
              <p:cNvGrpSpPr/>
              <p:nvPr/>
            </p:nvGrpSpPr>
            <p:grpSpPr>
              <a:xfrm>
                <a:off x="3985670" y="425666"/>
                <a:ext cx="44700" cy="42600"/>
                <a:chOff x="3928495" y="379241"/>
                <a:chExt cx="44700" cy="42600"/>
              </a:xfrm>
            </p:grpSpPr>
            <p:sp>
              <p:nvSpPr>
                <p:cNvPr id="1445" name="Google Shape;1445;p23"/>
                <p:cNvSpPr/>
                <p:nvPr/>
              </p:nvSpPr>
              <p:spPr>
                <a:xfrm>
                  <a:off x="3928495" y="396272"/>
                  <a:ext cx="44700" cy="81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6" name="Google Shape;1446;p23"/>
                <p:cNvSpPr/>
                <p:nvPr/>
              </p:nvSpPr>
              <p:spPr>
                <a:xfrm>
                  <a:off x="3946802" y="379241"/>
                  <a:ext cx="8100" cy="42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47" name="Google Shape;1447;p23"/>
              <p:cNvGrpSpPr/>
              <p:nvPr/>
            </p:nvGrpSpPr>
            <p:grpSpPr>
              <a:xfrm>
                <a:off x="3985670" y="333391"/>
                <a:ext cx="44700" cy="42600"/>
                <a:chOff x="3928495" y="379241"/>
                <a:chExt cx="44700" cy="42600"/>
              </a:xfrm>
            </p:grpSpPr>
            <p:sp>
              <p:nvSpPr>
                <p:cNvPr id="1448" name="Google Shape;1448;p23"/>
                <p:cNvSpPr/>
                <p:nvPr/>
              </p:nvSpPr>
              <p:spPr>
                <a:xfrm>
                  <a:off x="3928495" y="396272"/>
                  <a:ext cx="44700" cy="81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9" name="Google Shape;1449;p23"/>
                <p:cNvSpPr/>
                <p:nvPr/>
              </p:nvSpPr>
              <p:spPr>
                <a:xfrm>
                  <a:off x="3946802" y="379241"/>
                  <a:ext cx="8100" cy="42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450" name="Google Shape;1450;p23"/>
            <p:cNvGrpSpPr/>
            <p:nvPr/>
          </p:nvGrpSpPr>
          <p:grpSpPr>
            <a:xfrm>
              <a:off x="8609538" y="668313"/>
              <a:ext cx="130200" cy="126125"/>
              <a:chOff x="3935725" y="167575"/>
              <a:chExt cx="130200" cy="126125"/>
            </a:xfrm>
          </p:grpSpPr>
          <p:sp>
            <p:nvSpPr>
              <p:cNvPr id="1451" name="Google Shape;1451;p23"/>
              <p:cNvSpPr/>
              <p:nvPr/>
            </p:nvSpPr>
            <p:spPr>
              <a:xfrm>
                <a:off x="3935725" y="1675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452" name="Google Shape;1452;p23"/>
              <p:cNvSpPr/>
              <p:nvPr/>
            </p:nvSpPr>
            <p:spPr>
              <a:xfrm>
                <a:off x="4000825" y="2017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453" name="Google Shape;1453;p23"/>
              <p:cNvSpPr/>
              <p:nvPr/>
            </p:nvSpPr>
            <p:spPr>
              <a:xfrm>
                <a:off x="3935725" y="237300"/>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454" name="Google Shape;1454;p23"/>
            <p:cNvGrpSpPr/>
            <p:nvPr/>
          </p:nvGrpSpPr>
          <p:grpSpPr>
            <a:xfrm rot="10800000">
              <a:off x="1617854" y="4797037"/>
              <a:ext cx="449076" cy="119073"/>
              <a:chOff x="7108302" y="2550931"/>
              <a:chExt cx="281323" cy="74593"/>
            </a:xfrm>
          </p:grpSpPr>
          <p:sp>
            <p:nvSpPr>
              <p:cNvPr id="1455" name="Google Shape;1455;p23"/>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6" name="Google Shape;1456;p23"/>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7" name="Google Shape;1457;p23"/>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8" name="Google Shape;1458;p23"/>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9" name="Google Shape;1459;p23"/>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0" name="Google Shape;1460;p23"/>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1" name="Google Shape;1461;p23"/>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2" name="Google Shape;1462;p23"/>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3" name="Google Shape;1463;p23"/>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4" name="Google Shape;1464;p23"/>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465" name="Google Shape;1465;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66" name="Google Shape;1466;p23"/>
          <p:cNvSpPr txBox="1"/>
          <p:nvPr>
            <p:ph idx="1" type="subTitle"/>
          </p:nvPr>
        </p:nvSpPr>
        <p:spPr>
          <a:xfrm>
            <a:off x="1835650" y="2084668"/>
            <a:ext cx="2078400" cy="66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467" name="Google Shape;1467;p23"/>
          <p:cNvSpPr txBox="1"/>
          <p:nvPr>
            <p:ph idx="2" type="subTitle"/>
          </p:nvPr>
        </p:nvSpPr>
        <p:spPr>
          <a:xfrm>
            <a:off x="5229888" y="2084668"/>
            <a:ext cx="2078400" cy="66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468" name="Google Shape;1468;p23"/>
          <p:cNvSpPr txBox="1"/>
          <p:nvPr>
            <p:ph idx="3" type="subTitle"/>
          </p:nvPr>
        </p:nvSpPr>
        <p:spPr>
          <a:xfrm>
            <a:off x="1835650" y="3518073"/>
            <a:ext cx="2078400" cy="66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469" name="Google Shape;1469;p23"/>
          <p:cNvSpPr txBox="1"/>
          <p:nvPr>
            <p:ph idx="4" type="subTitle"/>
          </p:nvPr>
        </p:nvSpPr>
        <p:spPr>
          <a:xfrm>
            <a:off x="5229888" y="3518073"/>
            <a:ext cx="2078400" cy="66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470" name="Google Shape;1470;p23"/>
          <p:cNvSpPr txBox="1"/>
          <p:nvPr>
            <p:ph idx="5" type="subTitle"/>
          </p:nvPr>
        </p:nvSpPr>
        <p:spPr>
          <a:xfrm>
            <a:off x="1835650" y="1778725"/>
            <a:ext cx="2078400" cy="405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Lexend"/>
              <a:buNone/>
              <a:defRPr b="1" sz="2000">
                <a:latin typeface="Lexend"/>
                <a:ea typeface="Lexend"/>
                <a:cs typeface="Lexend"/>
                <a:sym typeface="Lexend"/>
              </a:defRPr>
            </a:lvl1pPr>
            <a:lvl2pPr lvl="1" rtl="0" algn="ctr">
              <a:lnSpc>
                <a:spcPct val="115000"/>
              </a:lnSpc>
              <a:spcBef>
                <a:spcPts val="0"/>
              </a:spcBef>
              <a:spcAft>
                <a:spcPts val="0"/>
              </a:spcAft>
              <a:buSzPts val="2400"/>
              <a:buFont typeface="Lexend"/>
              <a:buNone/>
              <a:defRPr b="1" sz="2400">
                <a:latin typeface="Lexend"/>
                <a:ea typeface="Lexend"/>
                <a:cs typeface="Lexend"/>
                <a:sym typeface="Lexend"/>
              </a:defRPr>
            </a:lvl2pPr>
            <a:lvl3pPr lvl="2" rtl="0" algn="ctr">
              <a:lnSpc>
                <a:spcPct val="115000"/>
              </a:lnSpc>
              <a:spcBef>
                <a:spcPts val="0"/>
              </a:spcBef>
              <a:spcAft>
                <a:spcPts val="0"/>
              </a:spcAft>
              <a:buSzPts val="2400"/>
              <a:buFont typeface="Lexend"/>
              <a:buNone/>
              <a:defRPr b="1" sz="2400">
                <a:latin typeface="Lexend"/>
                <a:ea typeface="Lexend"/>
                <a:cs typeface="Lexend"/>
                <a:sym typeface="Lexend"/>
              </a:defRPr>
            </a:lvl3pPr>
            <a:lvl4pPr lvl="3" rtl="0" algn="ctr">
              <a:lnSpc>
                <a:spcPct val="115000"/>
              </a:lnSpc>
              <a:spcBef>
                <a:spcPts val="0"/>
              </a:spcBef>
              <a:spcAft>
                <a:spcPts val="0"/>
              </a:spcAft>
              <a:buSzPts val="2400"/>
              <a:buFont typeface="Lexend"/>
              <a:buNone/>
              <a:defRPr b="1" sz="2400">
                <a:latin typeface="Lexend"/>
                <a:ea typeface="Lexend"/>
                <a:cs typeface="Lexend"/>
                <a:sym typeface="Lexend"/>
              </a:defRPr>
            </a:lvl4pPr>
            <a:lvl5pPr lvl="4" rtl="0" algn="ctr">
              <a:lnSpc>
                <a:spcPct val="115000"/>
              </a:lnSpc>
              <a:spcBef>
                <a:spcPts val="0"/>
              </a:spcBef>
              <a:spcAft>
                <a:spcPts val="0"/>
              </a:spcAft>
              <a:buSzPts val="2400"/>
              <a:buFont typeface="Lexend"/>
              <a:buNone/>
              <a:defRPr b="1" sz="2400">
                <a:latin typeface="Lexend"/>
                <a:ea typeface="Lexend"/>
                <a:cs typeface="Lexend"/>
                <a:sym typeface="Lexend"/>
              </a:defRPr>
            </a:lvl5pPr>
            <a:lvl6pPr lvl="5" rtl="0" algn="ctr">
              <a:lnSpc>
                <a:spcPct val="115000"/>
              </a:lnSpc>
              <a:spcBef>
                <a:spcPts val="0"/>
              </a:spcBef>
              <a:spcAft>
                <a:spcPts val="0"/>
              </a:spcAft>
              <a:buSzPts val="2400"/>
              <a:buFont typeface="Lexend"/>
              <a:buNone/>
              <a:defRPr b="1" sz="2400">
                <a:latin typeface="Lexend"/>
                <a:ea typeface="Lexend"/>
                <a:cs typeface="Lexend"/>
                <a:sym typeface="Lexend"/>
              </a:defRPr>
            </a:lvl6pPr>
            <a:lvl7pPr lvl="6" rtl="0" algn="ctr">
              <a:lnSpc>
                <a:spcPct val="115000"/>
              </a:lnSpc>
              <a:spcBef>
                <a:spcPts val="0"/>
              </a:spcBef>
              <a:spcAft>
                <a:spcPts val="0"/>
              </a:spcAft>
              <a:buSzPts val="2400"/>
              <a:buFont typeface="Lexend"/>
              <a:buNone/>
              <a:defRPr b="1" sz="2400">
                <a:latin typeface="Lexend"/>
                <a:ea typeface="Lexend"/>
                <a:cs typeface="Lexend"/>
                <a:sym typeface="Lexend"/>
              </a:defRPr>
            </a:lvl7pPr>
            <a:lvl8pPr lvl="7" rtl="0" algn="ctr">
              <a:lnSpc>
                <a:spcPct val="115000"/>
              </a:lnSpc>
              <a:spcBef>
                <a:spcPts val="0"/>
              </a:spcBef>
              <a:spcAft>
                <a:spcPts val="0"/>
              </a:spcAft>
              <a:buSzPts val="2400"/>
              <a:buFont typeface="Lexend"/>
              <a:buNone/>
              <a:defRPr b="1" sz="2400">
                <a:latin typeface="Lexend"/>
                <a:ea typeface="Lexend"/>
                <a:cs typeface="Lexend"/>
                <a:sym typeface="Lexend"/>
              </a:defRPr>
            </a:lvl8pPr>
            <a:lvl9pPr lvl="8" rtl="0" algn="ctr">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1471" name="Google Shape;1471;p23"/>
          <p:cNvSpPr txBox="1"/>
          <p:nvPr>
            <p:ph idx="6" type="subTitle"/>
          </p:nvPr>
        </p:nvSpPr>
        <p:spPr>
          <a:xfrm>
            <a:off x="5229885" y="1778725"/>
            <a:ext cx="2078400" cy="405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Lexend"/>
              <a:buNone/>
              <a:defRPr b="1" sz="2000">
                <a:latin typeface="Lexend"/>
                <a:ea typeface="Lexend"/>
                <a:cs typeface="Lexend"/>
                <a:sym typeface="Lexend"/>
              </a:defRPr>
            </a:lvl1pPr>
            <a:lvl2pPr lvl="1" rtl="0" algn="ctr">
              <a:lnSpc>
                <a:spcPct val="115000"/>
              </a:lnSpc>
              <a:spcBef>
                <a:spcPts val="0"/>
              </a:spcBef>
              <a:spcAft>
                <a:spcPts val="0"/>
              </a:spcAft>
              <a:buSzPts val="2400"/>
              <a:buFont typeface="Lexend"/>
              <a:buNone/>
              <a:defRPr b="1" sz="2400">
                <a:latin typeface="Lexend"/>
                <a:ea typeface="Lexend"/>
                <a:cs typeface="Lexend"/>
                <a:sym typeface="Lexend"/>
              </a:defRPr>
            </a:lvl2pPr>
            <a:lvl3pPr lvl="2" rtl="0" algn="ctr">
              <a:lnSpc>
                <a:spcPct val="115000"/>
              </a:lnSpc>
              <a:spcBef>
                <a:spcPts val="0"/>
              </a:spcBef>
              <a:spcAft>
                <a:spcPts val="0"/>
              </a:spcAft>
              <a:buSzPts val="2400"/>
              <a:buFont typeface="Lexend"/>
              <a:buNone/>
              <a:defRPr b="1" sz="2400">
                <a:latin typeface="Lexend"/>
                <a:ea typeface="Lexend"/>
                <a:cs typeface="Lexend"/>
                <a:sym typeface="Lexend"/>
              </a:defRPr>
            </a:lvl3pPr>
            <a:lvl4pPr lvl="3" rtl="0" algn="ctr">
              <a:lnSpc>
                <a:spcPct val="115000"/>
              </a:lnSpc>
              <a:spcBef>
                <a:spcPts val="0"/>
              </a:spcBef>
              <a:spcAft>
                <a:spcPts val="0"/>
              </a:spcAft>
              <a:buSzPts val="2400"/>
              <a:buFont typeface="Lexend"/>
              <a:buNone/>
              <a:defRPr b="1" sz="2400">
                <a:latin typeface="Lexend"/>
                <a:ea typeface="Lexend"/>
                <a:cs typeface="Lexend"/>
                <a:sym typeface="Lexend"/>
              </a:defRPr>
            </a:lvl4pPr>
            <a:lvl5pPr lvl="4" rtl="0" algn="ctr">
              <a:lnSpc>
                <a:spcPct val="115000"/>
              </a:lnSpc>
              <a:spcBef>
                <a:spcPts val="0"/>
              </a:spcBef>
              <a:spcAft>
                <a:spcPts val="0"/>
              </a:spcAft>
              <a:buSzPts val="2400"/>
              <a:buFont typeface="Lexend"/>
              <a:buNone/>
              <a:defRPr b="1" sz="2400">
                <a:latin typeface="Lexend"/>
                <a:ea typeface="Lexend"/>
                <a:cs typeface="Lexend"/>
                <a:sym typeface="Lexend"/>
              </a:defRPr>
            </a:lvl5pPr>
            <a:lvl6pPr lvl="5" rtl="0" algn="ctr">
              <a:lnSpc>
                <a:spcPct val="115000"/>
              </a:lnSpc>
              <a:spcBef>
                <a:spcPts val="0"/>
              </a:spcBef>
              <a:spcAft>
                <a:spcPts val="0"/>
              </a:spcAft>
              <a:buSzPts val="2400"/>
              <a:buFont typeface="Lexend"/>
              <a:buNone/>
              <a:defRPr b="1" sz="2400">
                <a:latin typeface="Lexend"/>
                <a:ea typeface="Lexend"/>
                <a:cs typeface="Lexend"/>
                <a:sym typeface="Lexend"/>
              </a:defRPr>
            </a:lvl6pPr>
            <a:lvl7pPr lvl="6" rtl="0" algn="ctr">
              <a:lnSpc>
                <a:spcPct val="115000"/>
              </a:lnSpc>
              <a:spcBef>
                <a:spcPts val="0"/>
              </a:spcBef>
              <a:spcAft>
                <a:spcPts val="0"/>
              </a:spcAft>
              <a:buSzPts val="2400"/>
              <a:buFont typeface="Lexend"/>
              <a:buNone/>
              <a:defRPr b="1" sz="2400">
                <a:latin typeface="Lexend"/>
                <a:ea typeface="Lexend"/>
                <a:cs typeface="Lexend"/>
                <a:sym typeface="Lexend"/>
              </a:defRPr>
            </a:lvl7pPr>
            <a:lvl8pPr lvl="7" rtl="0" algn="ctr">
              <a:lnSpc>
                <a:spcPct val="115000"/>
              </a:lnSpc>
              <a:spcBef>
                <a:spcPts val="0"/>
              </a:spcBef>
              <a:spcAft>
                <a:spcPts val="0"/>
              </a:spcAft>
              <a:buSzPts val="2400"/>
              <a:buFont typeface="Lexend"/>
              <a:buNone/>
              <a:defRPr b="1" sz="2400">
                <a:latin typeface="Lexend"/>
                <a:ea typeface="Lexend"/>
                <a:cs typeface="Lexend"/>
                <a:sym typeface="Lexend"/>
              </a:defRPr>
            </a:lvl8pPr>
            <a:lvl9pPr lvl="8" rtl="0" algn="ctr">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1472" name="Google Shape;1472;p23"/>
          <p:cNvSpPr txBox="1"/>
          <p:nvPr>
            <p:ph idx="7" type="subTitle"/>
          </p:nvPr>
        </p:nvSpPr>
        <p:spPr>
          <a:xfrm>
            <a:off x="1835650" y="3212180"/>
            <a:ext cx="2078400" cy="405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Lexend"/>
              <a:buNone/>
              <a:defRPr b="1" sz="2000">
                <a:latin typeface="Lexend"/>
                <a:ea typeface="Lexend"/>
                <a:cs typeface="Lexend"/>
                <a:sym typeface="Lexend"/>
              </a:defRPr>
            </a:lvl1pPr>
            <a:lvl2pPr lvl="1" rtl="0" algn="ctr">
              <a:lnSpc>
                <a:spcPct val="115000"/>
              </a:lnSpc>
              <a:spcBef>
                <a:spcPts val="0"/>
              </a:spcBef>
              <a:spcAft>
                <a:spcPts val="0"/>
              </a:spcAft>
              <a:buSzPts val="2400"/>
              <a:buFont typeface="Lexend"/>
              <a:buNone/>
              <a:defRPr b="1" sz="2400">
                <a:latin typeface="Lexend"/>
                <a:ea typeface="Lexend"/>
                <a:cs typeface="Lexend"/>
                <a:sym typeface="Lexend"/>
              </a:defRPr>
            </a:lvl2pPr>
            <a:lvl3pPr lvl="2" rtl="0" algn="ctr">
              <a:lnSpc>
                <a:spcPct val="115000"/>
              </a:lnSpc>
              <a:spcBef>
                <a:spcPts val="0"/>
              </a:spcBef>
              <a:spcAft>
                <a:spcPts val="0"/>
              </a:spcAft>
              <a:buSzPts val="2400"/>
              <a:buFont typeface="Lexend"/>
              <a:buNone/>
              <a:defRPr b="1" sz="2400">
                <a:latin typeface="Lexend"/>
                <a:ea typeface="Lexend"/>
                <a:cs typeface="Lexend"/>
                <a:sym typeface="Lexend"/>
              </a:defRPr>
            </a:lvl3pPr>
            <a:lvl4pPr lvl="3" rtl="0" algn="ctr">
              <a:lnSpc>
                <a:spcPct val="115000"/>
              </a:lnSpc>
              <a:spcBef>
                <a:spcPts val="0"/>
              </a:spcBef>
              <a:spcAft>
                <a:spcPts val="0"/>
              </a:spcAft>
              <a:buSzPts val="2400"/>
              <a:buFont typeface="Lexend"/>
              <a:buNone/>
              <a:defRPr b="1" sz="2400">
                <a:latin typeface="Lexend"/>
                <a:ea typeface="Lexend"/>
                <a:cs typeface="Lexend"/>
                <a:sym typeface="Lexend"/>
              </a:defRPr>
            </a:lvl4pPr>
            <a:lvl5pPr lvl="4" rtl="0" algn="ctr">
              <a:lnSpc>
                <a:spcPct val="115000"/>
              </a:lnSpc>
              <a:spcBef>
                <a:spcPts val="0"/>
              </a:spcBef>
              <a:spcAft>
                <a:spcPts val="0"/>
              </a:spcAft>
              <a:buSzPts val="2400"/>
              <a:buFont typeface="Lexend"/>
              <a:buNone/>
              <a:defRPr b="1" sz="2400">
                <a:latin typeface="Lexend"/>
                <a:ea typeface="Lexend"/>
                <a:cs typeface="Lexend"/>
                <a:sym typeface="Lexend"/>
              </a:defRPr>
            </a:lvl5pPr>
            <a:lvl6pPr lvl="5" rtl="0" algn="ctr">
              <a:lnSpc>
                <a:spcPct val="115000"/>
              </a:lnSpc>
              <a:spcBef>
                <a:spcPts val="0"/>
              </a:spcBef>
              <a:spcAft>
                <a:spcPts val="0"/>
              </a:spcAft>
              <a:buSzPts val="2400"/>
              <a:buFont typeface="Lexend"/>
              <a:buNone/>
              <a:defRPr b="1" sz="2400">
                <a:latin typeface="Lexend"/>
                <a:ea typeface="Lexend"/>
                <a:cs typeface="Lexend"/>
                <a:sym typeface="Lexend"/>
              </a:defRPr>
            </a:lvl6pPr>
            <a:lvl7pPr lvl="6" rtl="0" algn="ctr">
              <a:lnSpc>
                <a:spcPct val="115000"/>
              </a:lnSpc>
              <a:spcBef>
                <a:spcPts val="0"/>
              </a:spcBef>
              <a:spcAft>
                <a:spcPts val="0"/>
              </a:spcAft>
              <a:buSzPts val="2400"/>
              <a:buFont typeface="Lexend"/>
              <a:buNone/>
              <a:defRPr b="1" sz="2400">
                <a:latin typeface="Lexend"/>
                <a:ea typeface="Lexend"/>
                <a:cs typeface="Lexend"/>
                <a:sym typeface="Lexend"/>
              </a:defRPr>
            </a:lvl7pPr>
            <a:lvl8pPr lvl="7" rtl="0" algn="ctr">
              <a:lnSpc>
                <a:spcPct val="115000"/>
              </a:lnSpc>
              <a:spcBef>
                <a:spcPts val="0"/>
              </a:spcBef>
              <a:spcAft>
                <a:spcPts val="0"/>
              </a:spcAft>
              <a:buSzPts val="2400"/>
              <a:buFont typeface="Lexend"/>
              <a:buNone/>
              <a:defRPr b="1" sz="2400">
                <a:latin typeface="Lexend"/>
                <a:ea typeface="Lexend"/>
                <a:cs typeface="Lexend"/>
                <a:sym typeface="Lexend"/>
              </a:defRPr>
            </a:lvl8pPr>
            <a:lvl9pPr lvl="8" rtl="0" algn="ctr">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1473" name="Google Shape;1473;p23"/>
          <p:cNvSpPr txBox="1"/>
          <p:nvPr>
            <p:ph idx="8" type="subTitle"/>
          </p:nvPr>
        </p:nvSpPr>
        <p:spPr>
          <a:xfrm>
            <a:off x="5229885" y="3212180"/>
            <a:ext cx="2078400" cy="405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Lexend"/>
              <a:buNone/>
              <a:defRPr b="1" sz="2000">
                <a:latin typeface="Lexend"/>
                <a:ea typeface="Lexend"/>
                <a:cs typeface="Lexend"/>
                <a:sym typeface="Lexend"/>
              </a:defRPr>
            </a:lvl1pPr>
            <a:lvl2pPr lvl="1" rtl="0" algn="ctr">
              <a:lnSpc>
                <a:spcPct val="115000"/>
              </a:lnSpc>
              <a:spcBef>
                <a:spcPts val="0"/>
              </a:spcBef>
              <a:spcAft>
                <a:spcPts val="0"/>
              </a:spcAft>
              <a:buSzPts val="2400"/>
              <a:buFont typeface="Lexend"/>
              <a:buNone/>
              <a:defRPr b="1" sz="2400">
                <a:latin typeface="Lexend"/>
                <a:ea typeface="Lexend"/>
                <a:cs typeface="Lexend"/>
                <a:sym typeface="Lexend"/>
              </a:defRPr>
            </a:lvl2pPr>
            <a:lvl3pPr lvl="2" rtl="0" algn="ctr">
              <a:lnSpc>
                <a:spcPct val="115000"/>
              </a:lnSpc>
              <a:spcBef>
                <a:spcPts val="0"/>
              </a:spcBef>
              <a:spcAft>
                <a:spcPts val="0"/>
              </a:spcAft>
              <a:buSzPts val="2400"/>
              <a:buFont typeface="Lexend"/>
              <a:buNone/>
              <a:defRPr b="1" sz="2400">
                <a:latin typeface="Lexend"/>
                <a:ea typeface="Lexend"/>
                <a:cs typeface="Lexend"/>
                <a:sym typeface="Lexend"/>
              </a:defRPr>
            </a:lvl3pPr>
            <a:lvl4pPr lvl="3" rtl="0" algn="ctr">
              <a:lnSpc>
                <a:spcPct val="115000"/>
              </a:lnSpc>
              <a:spcBef>
                <a:spcPts val="0"/>
              </a:spcBef>
              <a:spcAft>
                <a:spcPts val="0"/>
              </a:spcAft>
              <a:buSzPts val="2400"/>
              <a:buFont typeface="Lexend"/>
              <a:buNone/>
              <a:defRPr b="1" sz="2400">
                <a:latin typeface="Lexend"/>
                <a:ea typeface="Lexend"/>
                <a:cs typeface="Lexend"/>
                <a:sym typeface="Lexend"/>
              </a:defRPr>
            </a:lvl4pPr>
            <a:lvl5pPr lvl="4" rtl="0" algn="ctr">
              <a:lnSpc>
                <a:spcPct val="115000"/>
              </a:lnSpc>
              <a:spcBef>
                <a:spcPts val="0"/>
              </a:spcBef>
              <a:spcAft>
                <a:spcPts val="0"/>
              </a:spcAft>
              <a:buSzPts val="2400"/>
              <a:buFont typeface="Lexend"/>
              <a:buNone/>
              <a:defRPr b="1" sz="2400">
                <a:latin typeface="Lexend"/>
                <a:ea typeface="Lexend"/>
                <a:cs typeface="Lexend"/>
                <a:sym typeface="Lexend"/>
              </a:defRPr>
            </a:lvl5pPr>
            <a:lvl6pPr lvl="5" rtl="0" algn="ctr">
              <a:lnSpc>
                <a:spcPct val="115000"/>
              </a:lnSpc>
              <a:spcBef>
                <a:spcPts val="0"/>
              </a:spcBef>
              <a:spcAft>
                <a:spcPts val="0"/>
              </a:spcAft>
              <a:buSzPts val="2400"/>
              <a:buFont typeface="Lexend"/>
              <a:buNone/>
              <a:defRPr b="1" sz="2400">
                <a:latin typeface="Lexend"/>
                <a:ea typeface="Lexend"/>
                <a:cs typeface="Lexend"/>
                <a:sym typeface="Lexend"/>
              </a:defRPr>
            </a:lvl6pPr>
            <a:lvl7pPr lvl="6" rtl="0" algn="ctr">
              <a:lnSpc>
                <a:spcPct val="115000"/>
              </a:lnSpc>
              <a:spcBef>
                <a:spcPts val="0"/>
              </a:spcBef>
              <a:spcAft>
                <a:spcPts val="0"/>
              </a:spcAft>
              <a:buSzPts val="2400"/>
              <a:buFont typeface="Lexend"/>
              <a:buNone/>
              <a:defRPr b="1" sz="2400">
                <a:latin typeface="Lexend"/>
                <a:ea typeface="Lexend"/>
                <a:cs typeface="Lexend"/>
                <a:sym typeface="Lexend"/>
              </a:defRPr>
            </a:lvl7pPr>
            <a:lvl8pPr lvl="7" rtl="0" algn="ctr">
              <a:lnSpc>
                <a:spcPct val="115000"/>
              </a:lnSpc>
              <a:spcBef>
                <a:spcPts val="0"/>
              </a:spcBef>
              <a:spcAft>
                <a:spcPts val="0"/>
              </a:spcAft>
              <a:buSzPts val="2400"/>
              <a:buFont typeface="Lexend"/>
              <a:buNone/>
              <a:defRPr b="1" sz="2400">
                <a:latin typeface="Lexend"/>
                <a:ea typeface="Lexend"/>
                <a:cs typeface="Lexend"/>
                <a:sym typeface="Lexend"/>
              </a:defRPr>
            </a:lvl8pPr>
            <a:lvl9pPr lvl="8" rtl="0" algn="ctr">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474" name="Shape 1474"/>
        <p:cNvGrpSpPr/>
        <p:nvPr/>
      </p:nvGrpSpPr>
      <p:grpSpPr>
        <a:xfrm>
          <a:off x="0" y="0"/>
          <a:ext cx="0" cy="0"/>
          <a:chOff x="0" y="0"/>
          <a:chExt cx="0" cy="0"/>
        </a:xfrm>
      </p:grpSpPr>
      <p:pic>
        <p:nvPicPr>
          <p:cNvPr id="1475" name="Google Shape;1475;p24"/>
          <p:cNvPicPr preferRelativeResize="0"/>
          <p:nvPr/>
        </p:nvPicPr>
        <p:blipFill rotWithShape="1">
          <a:blip r:embed="rId2">
            <a:alphaModFix/>
          </a:blip>
          <a:srcRect b="901" l="0" r="990" t="0"/>
          <a:stretch/>
        </p:blipFill>
        <p:spPr>
          <a:xfrm>
            <a:off x="0" y="0"/>
            <a:ext cx="9144003" cy="5143500"/>
          </a:xfrm>
          <a:prstGeom prst="rect">
            <a:avLst/>
          </a:prstGeom>
          <a:noFill/>
          <a:ln>
            <a:noFill/>
          </a:ln>
        </p:spPr>
      </p:pic>
      <p:grpSp>
        <p:nvGrpSpPr>
          <p:cNvPr id="1476" name="Google Shape;1476;p24"/>
          <p:cNvGrpSpPr/>
          <p:nvPr/>
        </p:nvGrpSpPr>
        <p:grpSpPr>
          <a:xfrm>
            <a:off x="-1136495" y="-972175"/>
            <a:ext cx="11393100" cy="6659200"/>
            <a:chOff x="-1136495" y="-972175"/>
            <a:chExt cx="11393100" cy="6659200"/>
          </a:xfrm>
        </p:grpSpPr>
        <p:sp>
          <p:nvSpPr>
            <p:cNvPr id="1477" name="Google Shape;1477;p24"/>
            <p:cNvSpPr/>
            <p:nvPr/>
          </p:nvSpPr>
          <p:spPr>
            <a:xfrm>
              <a:off x="-652570" y="101772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478" name="Google Shape;1478;p24"/>
            <p:cNvSpPr/>
            <p:nvPr/>
          </p:nvSpPr>
          <p:spPr>
            <a:xfrm>
              <a:off x="-1136495" y="126416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479" name="Google Shape;1479;p24"/>
            <p:cNvSpPr/>
            <p:nvPr/>
          </p:nvSpPr>
          <p:spPr>
            <a:xfrm rot="5400000">
              <a:off x="-201945" y="492532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480" name="Google Shape;1480;p24"/>
            <p:cNvSpPr/>
            <p:nvPr/>
          </p:nvSpPr>
          <p:spPr>
            <a:xfrm rot="5400000">
              <a:off x="7389680" y="-31667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481" name="Google Shape;1481;p24"/>
            <p:cNvSpPr/>
            <p:nvPr/>
          </p:nvSpPr>
          <p:spPr>
            <a:xfrm rot="10800000">
              <a:off x="8574155" y="416363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482" name="Google Shape;1482;p24"/>
            <p:cNvSpPr/>
            <p:nvPr/>
          </p:nvSpPr>
          <p:spPr>
            <a:xfrm rot="10800000">
              <a:off x="8839405" y="391720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483" name="Google Shape;1483;p24"/>
          <p:cNvGrpSpPr/>
          <p:nvPr/>
        </p:nvGrpSpPr>
        <p:grpSpPr>
          <a:xfrm>
            <a:off x="229843" y="140988"/>
            <a:ext cx="8446180" cy="4774098"/>
            <a:chOff x="229843" y="140988"/>
            <a:chExt cx="8446180" cy="4774098"/>
          </a:xfrm>
        </p:grpSpPr>
        <p:grpSp>
          <p:nvGrpSpPr>
            <p:cNvPr id="1484" name="Google Shape;1484;p24"/>
            <p:cNvGrpSpPr/>
            <p:nvPr/>
          </p:nvGrpSpPr>
          <p:grpSpPr>
            <a:xfrm flipH="1">
              <a:off x="229843" y="3401050"/>
              <a:ext cx="130200" cy="126125"/>
              <a:chOff x="3935725" y="167575"/>
              <a:chExt cx="130200" cy="126125"/>
            </a:xfrm>
          </p:grpSpPr>
          <p:sp>
            <p:nvSpPr>
              <p:cNvPr id="1485" name="Google Shape;1485;p24"/>
              <p:cNvSpPr/>
              <p:nvPr/>
            </p:nvSpPr>
            <p:spPr>
              <a:xfrm>
                <a:off x="3935725" y="1675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486" name="Google Shape;1486;p24"/>
              <p:cNvSpPr/>
              <p:nvPr/>
            </p:nvSpPr>
            <p:spPr>
              <a:xfrm>
                <a:off x="4000825" y="2017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487" name="Google Shape;1487;p24"/>
              <p:cNvSpPr/>
              <p:nvPr/>
            </p:nvSpPr>
            <p:spPr>
              <a:xfrm>
                <a:off x="3935725" y="23730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488" name="Google Shape;1488;p24"/>
            <p:cNvGrpSpPr/>
            <p:nvPr/>
          </p:nvGrpSpPr>
          <p:grpSpPr>
            <a:xfrm flipH="1">
              <a:off x="8574148" y="663929"/>
              <a:ext cx="101875" cy="134875"/>
              <a:chOff x="3928495" y="333391"/>
              <a:chExt cx="101875" cy="134875"/>
            </a:xfrm>
          </p:grpSpPr>
          <p:grpSp>
            <p:nvGrpSpPr>
              <p:cNvPr id="1489" name="Google Shape;1489;p24"/>
              <p:cNvGrpSpPr/>
              <p:nvPr/>
            </p:nvGrpSpPr>
            <p:grpSpPr>
              <a:xfrm>
                <a:off x="3928495" y="379241"/>
                <a:ext cx="44700" cy="42600"/>
                <a:chOff x="3928495" y="379241"/>
                <a:chExt cx="44700" cy="42600"/>
              </a:xfrm>
            </p:grpSpPr>
            <p:sp>
              <p:nvSpPr>
                <p:cNvPr id="1490" name="Google Shape;1490;p24"/>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1" name="Google Shape;1491;p24"/>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92" name="Google Shape;1492;p24"/>
              <p:cNvGrpSpPr/>
              <p:nvPr/>
            </p:nvGrpSpPr>
            <p:grpSpPr>
              <a:xfrm>
                <a:off x="3985670" y="425666"/>
                <a:ext cx="44700" cy="42600"/>
                <a:chOff x="3928495" y="379241"/>
                <a:chExt cx="44700" cy="42600"/>
              </a:xfrm>
            </p:grpSpPr>
            <p:sp>
              <p:nvSpPr>
                <p:cNvPr id="1493" name="Google Shape;1493;p24"/>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4" name="Google Shape;1494;p24"/>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95" name="Google Shape;1495;p24"/>
              <p:cNvGrpSpPr/>
              <p:nvPr/>
            </p:nvGrpSpPr>
            <p:grpSpPr>
              <a:xfrm>
                <a:off x="3985670" y="333391"/>
                <a:ext cx="44700" cy="42600"/>
                <a:chOff x="3928495" y="379241"/>
                <a:chExt cx="44700" cy="42600"/>
              </a:xfrm>
            </p:grpSpPr>
            <p:sp>
              <p:nvSpPr>
                <p:cNvPr id="1496" name="Google Shape;1496;p24"/>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7" name="Google Shape;1497;p24"/>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498" name="Google Shape;1498;p24"/>
            <p:cNvGrpSpPr/>
            <p:nvPr/>
          </p:nvGrpSpPr>
          <p:grpSpPr>
            <a:xfrm flipH="1">
              <a:off x="7104967" y="4796012"/>
              <a:ext cx="445675" cy="119073"/>
              <a:chOff x="3578973" y="2550931"/>
              <a:chExt cx="279193" cy="74593"/>
            </a:xfrm>
          </p:grpSpPr>
          <p:sp>
            <p:nvSpPr>
              <p:cNvPr id="1499" name="Google Shape;1499;p24"/>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0" name="Google Shape;1500;p24"/>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1" name="Google Shape;1501;p24"/>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2" name="Google Shape;1502;p24"/>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3" name="Google Shape;1503;p24"/>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4" name="Google Shape;1504;p24"/>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5" name="Google Shape;1505;p24"/>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6" name="Google Shape;1506;p24"/>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7" name="Google Shape;1507;p24"/>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8" name="Google Shape;1508;p24"/>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09" name="Google Shape;1509;p24"/>
            <p:cNvGrpSpPr/>
            <p:nvPr/>
          </p:nvGrpSpPr>
          <p:grpSpPr>
            <a:xfrm flipH="1">
              <a:off x="1456493" y="140988"/>
              <a:ext cx="130200" cy="126125"/>
              <a:chOff x="3935725" y="167575"/>
              <a:chExt cx="130200" cy="126125"/>
            </a:xfrm>
          </p:grpSpPr>
          <p:sp>
            <p:nvSpPr>
              <p:cNvPr id="1510" name="Google Shape;1510;p24"/>
              <p:cNvSpPr/>
              <p:nvPr/>
            </p:nvSpPr>
            <p:spPr>
              <a:xfrm>
                <a:off x="3935725" y="1675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511" name="Google Shape;1511;p24"/>
              <p:cNvSpPr/>
              <p:nvPr/>
            </p:nvSpPr>
            <p:spPr>
              <a:xfrm>
                <a:off x="4000825" y="2017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512" name="Google Shape;1512;p24"/>
              <p:cNvSpPr/>
              <p:nvPr/>
            </p:nvSpPr>
            <p:spPr>
              <a:xfrm>
                <a:off x="3935725" y="237300"/>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513" name="Google Shape;1513;p24"/>
            <p:cNvGrpSpPr/>
            <p:nvPr/>
          </p:nvGrpSpPr>
          <p:grpSpPr>
            <a:xfrm>
              <a:off x="7142571" y="234934"/>
              <a:ext cx="445675" cy="80822"/>
              <a:chOff x="6468929" y="3844579"/>
              <a:chExt cx="411329" cy="74593"/>
            </a:xfrm>
          </p:grpSpPr>
          <p:sp>
            <p:nvSpPr>
              <p:cNvPr id="1514" name="Google Shape;1514;p24"/>
              <p:cNvSpPr/>
              <p:nvPr/>
            </p:nvSpPr>
            <p:spPr>
              <a:xfrm>
                <a:off x="6814190" y="3848841"/>
                <a:ext cx="66069" cy="66068"/>
              </a:xfrm>
              <a:custGeom>
                <a:rect b="b" l="l" r="r" t="t"/>
                <a:pathLst>
                  <a:path extrusionOk="0" h="29" w="29">
                    <a:moveTo>
                      <a:pt x="2" y="14"/>
                    </a:moveTo>
                    <a:cubicBezTo>
                      <a:pt x="0" y="14"/>
                      <a:pt x="0" y="14"/>
                      <a:pt x="0" y="14"/>
                    </a:cubicBezTo>
                    <a:cubicBezTo>
                      <a:pt x="0" y="22"/>
                      <a:pt x="7" y="29"/>
                      <a:pt x="14" y="29"/>
                    </a:cubicBezTo>
                    <a:cubicBezTo>
                      <a:pt x="22" y="29"/>
                      <a:pt x="29" y="22"/>
                      <a:pt x="29" y="14"/>
                    </a:cubicBezTo>
                    <a:cubicBezTo>
                      <a:pt x="29" y="6"/>
                      <a:pt x="22" y="0"/>
                      <a:pt x="14" y="0"/>
                    </a:cubicBezTo>
                    <a:cubicBezTo>
                      <a:pt x="7" y="0"/>
                      <a:pt x="0" y="6"/>
                      <a:pt x="0" y="14"/>
                    </a:cubicBezTo>
                    <a:cubicBezTo>
                      <a:pt x="2" y="14"/>
                      <a:pt x="2" y="14"/>
                      <a:pt x="2" y="14"/>
                    </a:cubicBezTo>
                    <a:cubicBezTo>
                      <a:pt x="4" y="14"/>
                      <a:pt x="4" y="14"/>
                      <a:pt x="4" y="14"/>
                    </a:cubicBezTo>
                    <a:cubicBezTo>
                      <a:pt x="4" y="9"/>
                      <a:pt x="9" y="4"/>
                      <a:pt x="14" y="4"/>
                    </a:cubicBezTo>
                    <a:cubicBezTo>
                      <a:pt x="20" y="4"/>
                      <a:pt x="25" y="9"/>
                      <a:pt x="25" y="14"/>
                    </a:cubicBezTo>
                    <a:cubicBezTo>
                      <a:pt x="25" y="20"/>
                      <a:pt x="20" y="25"/>
                      <a:pt x="14" y="25"/>
                    </a:cubicBezTo>
                    <a:cubicBezTo>
                      <a:pt x="9" y="25"/>
                      <a:pt x="4" y="20"/>
                      <a:pt x="4" y="14"/>
                    </a:cubicBezTo>
                    <a:lnTo>
                      <a:pt x="2" y="1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5" name="Google Shape;1515;p24"/>
              <p:cNvSpPr/>
              <p:nvPr/>
            </p:nvSpPr>
            <p:spPr>
              <a:xfrm>
                <a:off x="6475324" y="3876548"/>
                <a:ext cx="343130" cy="8525"/>
              </a:xfrm>
              <a:custGeom>
                <a:rect b="b" l="l" r="r" t="t"/>
                <a:pathLst>
                  <a:path extrusionOk="0" h="4" w="161">
                    <a:moveTo>
                      <a:pt x="161" y="0"/>
                    </a:moveTo>
                    <a:lnTo>
                      <a:pt x="0" y="0"/>
                    </a:lnTo>
                    <a:lnTo>
                      <a:pt x="0" y="4"/>
                    </a:lnTo>
                    <a:lnTo>
                      <a:pt x="161" y="4"/>
                    </a:lnTo>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6" name="Google Shape;1516;p24"/>
              <p:cNvSpPr/>
              <p:nvPr/>
            </p:nvSpPr>
            <p:spPr>
              <a:xfrm>
                <a:off x="6468929" y="3844579"/>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17" name="Google Shape;1517;p24"/>
          <p:cNvGrpSpPr/>
          <p:nvPr/>
        </p:nvGrpSpPr>
        <p:grpSpPr>
          <a:xfrm>
            <a:off x="-103776" y="-727803"/>
            <a:ext cx="10797489" cy="6768677"/>
            <a:chOff x="-103776" y="-727803"/>
            <a:chExt cx="10797489" cy="6768677"/>
          </a:xfrm>
        </p:grpSpPr>
        <p:grpSp>
          <p:nvGrpSpPr>
            <p:cNvPr id="1518" name="Google Shape;1518;p24"/>
            <p:cNvGrpSpPr/>
            <p:nvPr/>
          </p:nvGrpSpPr>
          <p:grpSpPr>
            <a:xfrm flipH="1">
              <a:off x="2126894" y="-727803"/>
              <a:ext cx="204128" cy="1115878"/>
              <a:chOff x="6605329" y="191675"/>
              <a:chExt cx="127876" cy="699040"/>
            </a:xfrm>
          </p:grpSpPr>
          <p:sp>
            <p:nvSpPr>
              <p:cNvPr id="1519" name="Google Shape;1519;p24"/>
              <p:cNvSpPr/>
              <p:nvPr/>
            </p:nvSpPr>
            <p:spPr>
              <a:xfrm>
                <a:off x="6701235" y="858746"/>
                <a:ext cx="31969" cy="31969"/>
              </a:xfrm>
              <a:custGeom>
                <a:rect b="b" l="l" r="r" t="t"/>
                <a:pathLst>
                  <a:path extrusionOk="0" h="14" w="15">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0" name="Google Shape;1520;p24"/>
              <p:cNvSpPr/>
              <p:nvPr/>
            </p:nvSpPr>
            <p:spPr>
              <a:xfrm>
                <a:off x="6605329" y="191675"/>
                <a:ext cx="115087" cy="671334"/>
              </a:xfrm>
              <a:custGeom>
                <a:rect b="b" l="l" r="r" t="t"/>
                <a:pathLst>
                  <a:path extrusionOk="0" h="315" w="54">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21" name="Google Shape;1521;p24"/>
            <p:cNvGrpSpPr/>
            <p:nvPr/>
          </p:nvGrpSpPr>
          <p:grpSpPr>
            <a:xfrm rot="10800000">
              <a:off x="990733" y="4963070"/>
              <a:ext cx="1493520" cy="615774"/>
              <a:chOff x="5301012" y="396272"/>
              <a:chExt cx="935614" cy="385751"/>
            </a:xfrm>
          </p:grpSpPr>
          <p:sp>
            <p:nvSpPr>
              <p:cNvPr id="1522" name="Google Shape;1522;p24"/>
              <p:cNvSpPr/>
              <p:nvPr/>
            </p:nvSpPr>
            <p:spPr>
              <a:xfrm>
                <a:off x="6202525" y="396272"/>
                <a:ext cx="34100" cy="34099"/>
              </a:xfrm>
              <a:custGeom>
                <a:rect b="b" l="l" r="r" t="t"/>
                <a:pathLst>
                  <a:path extrusionOk="0" h="15" w="15">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3" name="Google Shape;1523;p24"/>
              <p:cNvSpPr/>
              <p:nvPr/>
            </p:nvSpPr>
            <p:spPr>
              <a:xfrm>
                <a:off x="5301012" y="750054"/>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4" name="Google Shape;1524;p24"/>
              <p:cNvSpPr/>
              <p:nvPr/>
            </p:nvSpPr>
            <p:spPr>
              <a:xfrm>
                <a:off x="5322324" y="426109"/>
                <a:ext cx="903645" cy="336732"/>
              </a:xfrm>
              <a:custGeom>
                <a:rect b="b" l="l" r="r" t="t"/>
                <a:pathLst>
                  <a:path extrusionOk="0" h="158" w="424">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25" name="Google Shape;1525;p24"/>
            <p:cNvGrpSpPr/>
            <p:nvPr/>
          </p:nvGrpSpPr>
          <p:grpSpPr>
            <a:xfrm flipH="1">
              <a:off x="1116604" y="4702857"/>
              <a:ext cx="1064856" cy="813093"/>
              <a:chOff x="3843246" y="357910"/>
              <a:chExt cx="667078" cy="509361"/>
            </a:xfrm>
          </p:grpSpPr>
          <p:sp>
            <p:nvSpPr>
              <p:cNvPr id="1526" name="Google Shape;1526;p24"/>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7" name="Google Shape;1527;p24"/>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8" name="Google Shape;1528;p24"/>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29" name="Google Shape;1529;p24"/>
            <p:cNvGrpSpPr/>
            <p:nvPr/>
          </p:nvGrpSpPr>
          <p:grpSpPr>
            <a:xfrm flipH="1">
              <a:off x="-103776" y="-325628"/>
              <a:ext cx="1337026" cy="826702"/>
              <a:chOff x="3421261" y="191675"/>
              <a:chExt cx="837578" cy="517886"/>
            </a:xfrm>
          </p:grpSpPr>
          <p:sp>
            <p:nvSpPr>
              <p:cNvPr id="1530" name="Google Shape;1530;p24"/>
              <p:cNvSpPr/>
              <p:nvPr/>
            </p:nvSpPr>
            <p:spPr>
              <a:xfrm>
                <a:off x="3421261" y="679724"/>
                <a:ext cx="31969" cy="29837"/>
              </a:xfrm>
              <a:custGeom>
                <a:rect b="b" l="l" r="r" t="t"/>
                <a:pathLst>
                  <a:path extrusionOk="0" h="14" w="14">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1" name="Google Shape;1531;p24"/>
              <p:cNvSpPr/>
              <p:nvPr/>
            </p:nvSpPr>
            <p:spPr>
              <a:xfrm>
                <a:off x="3442573" y="191675"/>
                <a:ext cx="816266" cy="498704"/>
              </a:xfrm>
              <a:custGeom>
                <a:rect b="b" l="l" r="r" t="t"/>
                <a:pathLst>
                  <a:path extrusionOk="0" h="234" w="383">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32" name="Google Shape;1532;p24"/>
            <p:cNvGrpSpPr/>
            <p:nvPr/>
          </p:nvGrpSpPr>
          <p:grpSpPr>
            <a:xfrm flipH="1">
              <a:off x="8536803" y="1063795"/>
              <a:ext cx="2156910" cy="506908"/>
              <a:chOff x="4891825" y="3495059"/>
              <a:chExt cx="1351193" cy="317552"/>
            </a:xfrm>
          </p:grpSpPr>
          <p:sp>
            <p:nvSpPr>
              <p:cNvPr id="1533" name="Google Shape;1533;p24"/>
              <p:cNvSpPr/>
              <p:nvPr/>
            </p:nvSpPr>
            <p:spPr>
              <a:xfrm>
                <a:off x="6208918" y="3706050"/>
                <a:ext cx="34100" cy="31969"/>
              </a:xfrm>
              <a:custGeom>
                <a:rect b="b" l="l" r="r" t="t"/>
                <a:pathLst>
                  <a:path extrusionOk="0" h="15" w="15">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4" name="Google Shape;1534;p24"/>
              <p:cNvSpPr/>
              <p:nvPr/>
            </p:nvSpPr>
            <p:spPr>
              <a:xfrm>
                <a:off x="4891825" y="3584575"/>
                <a:ext cx="29825" cy="29825"/>
              </a:xfrm>
              <a:custGeom>
                <a:rect b="b" l="l" r="r" t="t"/>
                <a:pathLst>
                  <a:path extrusionOk="0" h="14" w="15">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5" name="Google Shape;1535;p24"/>
              <p:cNvSpPr/>
              <p:nvPr/>
            </p:nvSpPr>
            <p:spPr>
              <a:xfrm>
                <a:off x="4917389" y="3595227"/>
                <a:ext cx="1295792" cy="217384"/>
              </a:xfrm>
              <a:custGeom>
                <a:rect b="b" l="l" r="r" t="t"/>
                <a:pathLst>
                  <a:path extrusionOk="0" h="102" w="608">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6" name="Google Shape;1536;p24"/>
              <p:cNvSpPr/>
              <p:nvPr/>
            </p:nvSpPr>
            <p:spPr>
              <a:xfrm>
                <a:off x="5933990" y="3716706"/>
                <a:ext cx="31969" cy="34099"/>
              </a:xfrm>
              <a:custGeom>
                <a:rect b="b" l="l" r="r" t="t"/>
                <a:pathLst>
                  <a:path extrusionOk="0" h="15" w="14">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7" name="Google Shape;1537;p24"/>
              <p:cNvSpPr/>
              <p:nvPr/>
            </p:nvSpPr>
            <p:spPr>
              <a:xfrm>
                <a:off x="5286094" y="3495059"/>
                <a:ext cx="29837" cy="31969"/>
              </a:xfrm>
              <a:custGeom>
                <a:rect b="b" l="l" r="r" t="t"/>
                <a:pathLst>
                  <a:path extrusionOk="0" h="15" w="14">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8" name="Google Shape;1538;p24"/>
              <p:cNvSpPr/>
              <p:nvPr/>
            </p:nvSpPr>
            <p:spPr>
              <a:xfrm>
                <a:off x="5311668" y="3507847"/>
                <a:ext cx="632979" cy="219516"/>
              </a:xfrm>
              <a:custGeom>
                <a:rect b="b" l="l" r="r" t="t"/>
                <a:pathLst>
                  <a:path extrusionOk="0" h="103" w="297">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39" name="Google Shape;1539;p24"/>
            <p:cNvGrpSpPr/>
            <p:nvPr/>
          </p:nvGrpSpPr>
          <p:grpSpPr>
            <a:xfrm>
              <a:off x="7688033" y="4702860"/>
              <a:ext cx="619332" cy="1338013"/>
              <a:chOff x="6850421" y="775628"/>
              <a:chExt cx="398541" cy="861012"/>
            </a:xfrm>
          </p:grpSpPr>
          <p:sp>
            <p:nvSpPr>
              <p:cNvPr id="1540" name="Google Shape;1540;p24"/>
              <p:cNvSpPr/>
              <p:nvPr/>
            </p:nvSpPr>
            <p:spPr>
              <a:xfrm>
                <a:off x="6850421" y="1604672"/>
                <a:ext cx="34100" cy="31969"/>
              </a:xfrm>
              <a:custGeom>
                <a:rect b="b" l="l" r="r" t="t"/>
                <a:pathLst>
                  <a:path extrusionOk="0" h="15" w="15">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1" name="Google Shape;1541;p24"/>
              <p:cNvSpPr/>
              <p:nvPr/>
            </p:nvSpPr>
            <p:spPr>
              <a:xfrm>
                <a:off x="7138138" y="775628"/>
                <a:ext cx="31969" cy="31969"/>
              </a:xfrm>
              <a:custGeom>
                <a:rect b="b" l="l" r="r" t="t"/>
                <a:pathLst>
                  <a:path extrusionOk="0" h="14" w="14">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2" name="Google Shape;1542;p24"/>
              <p:cNvSpPr/>
              <p:nvPr/>
            </p:nvSpPr>
            <p:spPr>
              <a:xfrm>
                <a:off x="6861077" y="794810"/>
                <a:ext cx="387885" cy="814124"/>
              </a:xfrm>
              <a:custGeom>
                <a:rect b="b" l="l" r="r" t="t"/>
                <a:pathLst>
                  <a:path extrusionOk="0" h="382" w="182">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543" name="Google Shape;1543;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44" name="Google Shape;1544;p24"/>
          <p:cNvSpPr txBox="1"/>
          <p:nvPr>
            <p:ph idx="1" type="subTitle"/>
          </p:nvPr>
        </p:nvSpPr>
        <p:spPr>
          <a:xfrm>
            <a:off x="826475" y="2040778"/>
            <a:ext cx="2067900" cy="649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545" name="Google Shape;1545;p24"/>
          <p:cNvSpPr txBox="1"/>
          <p:nvPr>
            <p:ph idx="2" type="subTitle"/>
          </p:nvPr>
        </p:nvSpPr>
        <p:spPr>
          <a:xfrm>
            <a:off x="3537973" y="2040778"/>
            <a:ext cx="2067900" cy="649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546" name="Google Shape;1546;p24"/>
          <p:cNvSpPr txBox="1"/>
          <p:nvPr>
            <p:ph idx="3" type="subTitle"/>
          </p:nvPr>
        </p:nvSpPr>
        <p:spPr>
          <a:xfrm>
            <a:off x="826475" y="3778976"/>
            <a:ext cx="2067900" cy="649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547" name="Google Shape;1547;p24"/>
          <p:cNvSpPr txBox="1"/>
          <p:nvPr>
            <p:ph idx="4" type="subTitle"/>
          </p:nvPr>
        </p:nvSpPr>
        <p:spPr>
          <a:xfrm>
            <a:off x="3537973" y="3778976"/>
            <a:ext cx="2067900" cy="649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548" name="Google Shape;1548;p24"/>
          <p:cNvSpPr txBox="1"/>
          <p:nvPr>
            <p:ph idx="5" type="subTitle"/>
          </p:nvPr>
        </p:nvSpPr>
        <p:spPr>
          <a:xfrm>
            <a:off x="6249477" y="2040778"/>
            <a:ext cx="2067900" cy="649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549" name="Google Shape;1549;p24"/>
          <p:cNvSpPr txBox="1"/>
          <p:nvPr>
            <p:ph idx="6" type="subTitle"/>
          </p:nvPr>
        </p:nvSpPr>
        <p:spPr>
          <a:xfrm>
            <a:off x="6249477" y="3778976"/>
            <a:ext cx="2067900" cy="649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550" name="Google Shape;1550;p24"/>
          <p:cNvSpPr txBox="1"/>
          <p:nvPr>
            <p:ph idx="7" type="subTitle"/>
          </p:nvPr>
        </p:nvSpPr>
        <p:spPr>
          <a:xfrm>
            <a:off x="826475" y="1755850"/>
            <a:ext cx="2067900" cy="35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Lexend"/>
              <a:buNone/>
              <a:defRPr b="1" sz="2000">
                <a:latin typeface="Lexend"/>
                <a:ea typeface="Lexend"/>
                <a:cs typeface="Lexend"/>
                <a:sym typeface="Lexend"/>
              </a:defRPr>
            </a:lvl1pPr>
            <a:lvl2pPr lvl="1" rtl="0" algn="ctr">
              <a:lnSpc>
                <a:spcPct val="115000"/>
              </a:lnSpc>
              <a:spcBef>
                <a:spcPts val="0"/>
              </a:spcBef>
              <a:spcAft>
                <a:spcPts val="0"/>
              </a:spcAft>
              <a:buSzPts val="2400"/>
              <a:buFont typeface="Lexend"/>
              <a:buNone/>
              <a:defRPr b="1" sz="2400">
                <a:latin typeface="Lexend"/>
                <a:ea typeface="Lexend"/>
                <a:cs typeface="Lexend"/>
                <a:sym typeface="Lexend"/>
              </a:defRPr>
            </a:lvl2pPr>
            <a:lvl3pPr lvl="2" rtl="0" algn="ctr">
              <a:lnSpc>
                <a:spcPct val="115000"/>
              </a:lnSpc>
              <a:spcBef>
                <a:spcPts val="0"/>
              </a:spcBef>
              <a:spcAft>
                <a:spcPts val="0"/>
              </a:spcAft>
              <a:buSzPts val="2400"/>
              <a:buFont typeface="Lexend"/>
              <a:buNone/>
              <a:defRPr b="1" sz="2400">
                <a:latin typeface="Lexend"/>
                <a:ea typeface="Lexend"/>
                <a:cs typeface="Lexend"/>
                <a:sym typeface="Lexend"/>
              </a:defRPr>
            </a:lvl3pPr>
            <a:lvl4pPr lvl="3" rtl="0" algn="ctr">
              <a:lnSpc>
                <a:spcPct val="115000"/>
              </a:lnSpc>
              <a:spcBef>
                <a:spcPts val="0"/>
              </a:spcBef>
              <a:spcAft>
                <a:spcPts val="0"/>
              </a:spcAft>
              <a:buSzPts val="2400"/>
              <a:buFont typeface="Lexend"/>
              <a:buNone/>
              <a:defRPr b="1" sz="2400">
                <a:latin typeface="Lexend"/>
                <a:ea typeface="Lexend"/>
                <a:cs typeface="Lexend"/>
                <a:sym typeface="Lexend"/>
              </a:defRPr>
            </a:lvl4pPr>
            <a:lvl5pPr lvl="4" rtl="0" algn="ctr">
              <a:lnSpc>
                <a:spcPct val="115000"/>
              </a:lnSpc>
              <a:spcBef>
                <a:spcPts val="0"/>
              </a:spcBef>
              <a:spcAft>
                <a:spcPts val="0"/>
              </a:spcAft>
              <a:buSzPts val="2400"/>
              <a:buFont typeface="Lexend"/>
              <a:buNone/>
              <a:defRPr b="1" sz="2400">
                <a:latin typeface="Lexend"/>
                <a:ea typeface="Lexend"/>
                <a:cs typeface="Lexend"/>
                <a:sym typeface="Lexend"/>
              </a:defRPr>
            </a:lvl5pPr>
            <a:lvl6pPr lvl="5" rtl="0" algn="ctr">
              <a:lnSpc>
                <a:spcPct val="115000"/>
              </a:lnSpc>
              <a:spcBef>
                <a:spcPts val="0"/>
              </a:spcBef>
              <a:spcAft>
                <a:spcPts val="0"/>
              </a:spcAft>
              <a:buSzPts val="2400"/>
              <a:buFont typeface="Lexend"/>
              <a:buNone/>
              <a:defRPr b="1" sz="2400">
                <a:latin typeface="Lexend"/>
                <a:ea typeface="Lexend"/>
                <a:cs typeface="Lexend"/>
                <a:sym typeface="Lexend"/>
              </a:defRPr>
            </a:lvl6pPr>
            <a:lvl7pPr lvl="6" rtl="0" algn="ctr">
              <a:lnSpc>
                <a:spcPct val="115000"/>
              </a:lnSpc>
              <a:spcBef>
                <a:spcPts val="0"/>
              </a:spcBef>
              <a:spcAft>
                <a:spcPts val="0"/>
              </a:spcAft>
              <a:buSzPts val="2400"/>
              <a:buFont typeface="Lexend"/>
              <a:buNone/>
              <a:defRPr b="1" sz="2400">
                <a:latin typeface="Lexend"/>
                <a:ea typeface="Lexend"/>
                <a:cs typeface="Lexend"/>
                <a:sym typeface="Lexend"/>
              </a:defRPr>
            </a:lvl7pPr>
            <a:lvl8pPr lvl="7" rtl="0" algn="ctr">
              <a:lnSpc>
                <a:spcPct val="115000"/>
              </a:lnSpc>
              <a:spcBef>
                <a:spcPts val="0"/>
              </a:spcBef>
              <a:spcAft>
                <a:spcPts val="0"/>
              </a:spcAft>
              <a:buSzPts val="2400"/>
              <a:buFont typeface="Lexend"/>
              <a:buNone/>
              <a:defRPr b="1" sz="2400">
                <a:latin typeface="Lexend"/>
                <a:ea typeface="Lexend"/>
                <a:cs typeface="Lexend"/>
                <a:sym typeface="Lexend"/>
              </a:defRPr>
            </a:lvl8pPr>
            <a:lvl9pPr lvl="8" rtl="0" algn="ctr">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1551" name="Google Shape;1551;p24"/>
          <p:cNvSpPr txBox="1"/>
          <p:nvPr>
            <p:ph idx="8" type="subTitle"/>
          </p:nvPr>
        </p:nvSpPr>
        <p:spPr>
          <a:xfrm>
            <a:off x="3537973" y="1755850"/>
            <a:ext cx="2067900" cy="35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Lexend"/>
              <a:buNone/>
              <a:defRPr b="1" sz="2000">
                <a:latin typeface="Lexend"/>
                <a:ea typeface="Lexend"/>
                <a:cs typeface="Lexend"/>
                <a:sym typeface="Lexend"/>
              </a:defRPr>
            </a:lvl1pPr>
            <a:lvl2pPr lvl="1" rtl="0" algn="ctr">
              <a:lnSpc>
                <a:spcPct val="115000"/>
              </a:lnSpc>
              <a:spcBef>
                <a:spcPts val="0"/>
              </a:spcBef>
              <a:spcAft>
                <a:spcPts val="0"/>
              </a:spcAft>
              <a:buSzPts val="2400"/>
              <a:buFont typeface="Lexend"/>
              <a:buNone/>
              <a:defRPr b="1" sz="2400">
                <a:latin typeface="Lexend"/>
                <a:ea typeface="Lexend"/>
                <a:cs typeface="Lexend"/>
                <a:sym typeface="Lexend"/>
              </a:defRPr>
            </a:lvl2pPr>
            <a:lvl3pPr lvl="2" rtl="0" algn="ctr">
              <a:lnSpc>
                <a:spcPct val="115000"/>
              </a:lnSpc>
              <a:spcBef>
                <a:spcPts val="0"/>
              </a:spcBef>
              <a:spcAft>
                <a:spcPts val="0"/>
              </a:spcAft>
              <a:buSzPts val="2400"/>
              <a:buFont typeface="Lexend"/>
              <a:buNone/>
              <a:defRPr b="1" sz="2400">
                <a:latin typeface="Lexend"/>
                <a:ea typeface="Lexend"/>
                <a:cs typeface="Lexend"/>
                <a:sym typeface="Lexend"/>
              </a:defRPr>
            </a:lvl3pPr>
            <a:lvl4pPr lvl="3" rtl="0" algn="ctr">
              <a:lnSpc>
                <a:spcPct val="115000"/>
              </a:lnSpc>
              <a:spcBef>
                <a:spcPts val="0"/>
              </a:spcBef>
              <a:spcAft>
                <a:spcPts val="0"/>
              </a:spcAft>
              <a:buSzPts val="2400"/>
              <a:buFont typeface="Lexend"/>
              <a:buNone/>
              <a:defRPr b="1" sz="2400">
                <a:latin typeface="Lexend"/>
                <a:ea typeface="Lexend"/>
                <a:cs typeface="Lexend"/>
                <a:sym typeface="Lexend"/>
              </a:defRPr>
            </a:lvl4pPr>
            <a:lvl5pPr lvl="4" rtl="0" algn="ctr">
              <a:lnSpc>
                <a:spcPct val="115000"/>
              </a:lnSpc>
              <a:spcBef>
                <a:spcPts val="0"/>
              </a:spcBef>
              <a:spcAft>
                <a:spcPts val="0"/>
              </a:spcAft>
              <a:buSzPts val="2400"/>
              <a:buFont typeface="Lexend"/>
              <a:buNone/>
              <a:defRPr b="1" sz="2400">
                <a:latin typeface="Lexend"/>
                <a:ea typeface="Lexend"/>
                <a:cs typeface="Lexend"/>
                <a:sym typeface="Lexend"/>
              </a:defRPr>
            </a:lvl5pPr>
            <a:lvl6pPr lvl="5" rtl="0" algn="ctr">
              <a:lnSpc>
                <a:spcPct val="115000"/>
              </a:lnSpc>
              <a:spcBef>
                <a:spcPts val="0"/>
              </a:spcBef>
              <a:spcAft>
                <a:spcPts val="0"/>
              </a:spcAft>
              <a:buSzPts val="2400"/>
              <a:buFont typeface="Lexend"/>
              <a:buNone/>
              <a:defRPr b="1" sz="2400">
                <a:latin typeface="Lexend"/>
                <a:ea typeface="Lexend"/>
                <a:cs typeface="Lexend"/>
                <a:sym typeface="Lexend"/>
              </a:defRPr>
            </a:lvl6pPr>
            <a:lvl7pPr lvl="6" rtl="0" algn="ctr">
              <a:lnSpc>
                <a:spcPct val="115000"/>
              </a:lnSpc>
              <a:spcBef>
                <a:spcPts val="0"/>
              </a:spcBef>
              <a:spcAft>
                <a:spcPts val="0"/>
              </a:spcAft>
              <a:buSzPts val="2400"/>
              <a:buFont typeface="Lexend"/>
              <a:buNone/>
              <a:defRPr b="1" sz="2400">
                <a:latin typeface="Lexend"/>
                <a:ea typeface="Lexend"/>
                <a:cs typeface="Lexend"/>
                <a:sym typeface="Lexend"/>
              </a:defRPr>
            </a:lvl7pPr>
            <a:lvl8pPr lvl="7" rtl="0" algn="ctr">
              <a:lnSpc>
                <a:spcPct val="115000"/>
              </a:lnSpc>
              <a:spcBef>
                <a:spcPts val="0"/>
              </a:spcBef>
              <a:spcAft>
                <a:spcPts val="0"/>
              </a:spcAft>
              <a:buSzPts val="2400"/>
              <a:buFont typeface="Lexend"/>
              <a:buNone/>
              <a:defRPr b="1" sz="2400">
                <a:latin typeface="Lexend"/>
                <a:ea typeface="Lexend"/>
                <a:cs typeface="Lexend"/>
                <a:sym typeface="Lexend"/>
              </a:defRPr>
            </a:lvl8pPr>
            <a:lvl9pPr lvl="8" rtl="0" algn="ctr">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1552" name="Google Shape;1552;p24"/>
          <p:cNvSpPr txBox="1"/>
          <p:nvPr>
            <p:ph idx="9" type="subTitle"/>
          </p:nvPr>
        </p:nvSpPr>
        <p:spPr>
          <a:xfrm>
            <a:off x="826475" y="3494073"/>
            <a:ext cx="2067900" cy="35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Lexend"/>
              <a:buNone/>
              <a:defRPr b="1" sz="2000">
                <a:latin typeface="Lexend"/>
                <a:ea typeface="Lexend"/>
                <a:cs typeface="Lexend"/>
                <a:sym typeface="Lexend"/>
              </a:defRPr>
            </a:lvl1pPr>
            <a:lvl2pPr lvl="1" rtl="0" algn="ctr">
              <a:lnSpc>
                <a:spcPct val="115000"/>
              </a:lnSpc>
              <a:spcBef>
                <a:spcPts val="0"/>
              </a:spcBef>
              <a:spcAft>
                <a:spcPts val="0"/>
              </a:spcAft>
              <a:buSzPts val="2400"/>
              <a:buFont typeface="Lexend"/>
              <a:buNone/>
              <a:defRPr b="1" sz="2400">
                <a:latin typeface="Lexend"/>
                <a:ea typeface="Lexend"/>
                <a:cs typeface="Lexend"/>
                <a:sym typeface="Lexend"/>
              </a:defRPr>
            </a:lvl2pPr>
            <a:lvl3pPr lvl="2" rtl="0" algn="ctr">
              <a:lnSpc>
                <a:spcPct val="115000"/>
              </a:lnSpc>
              <a:spcBef>
                <a:spcPts val="0"/>
              </a:spcBef>
              <a:spcAft>
                <a:spcPts val="0"/>
              </a:spcAft>
              <a:buSzPts val="2400"/>
              <a:buFont typeface="Lexend"/>
              <a:buNone/>
              <a:defRPr b="1" sz="2400">
                <a:latin typeface="Lexend"/>
                <a:ea typeface="Lexend"/>
                <a:cs typeface="Lexend"/>
                <a:sym typeface="Lexend"/>
              </a:defRPr>
            </a:lvl3pPr>
            <a:lvl4pPr lvl="3" rtl="0" algn="ctr">
              <a:lnSpc>
                <a:spcPct val="115000"/>
              </a:lnSpc>
              <a:spcBef>
                <a:spcPts val="0"/>
              </a:spcBef>
              <a:spcAft>
                <a:spcPts val="0"/>
              </a:spcAft>
              <a:buSzPts val="2400"/>
              <a:buFont typeface="Lexend"/>
              <a:buNone/>
              <a:defRPr b="1" sz="2400">
                <a:latin typeface="Lexend"/>
                <a:ea typeface="Lexend"/>
                <a:cs typeface="Lexend"/>
                <a:sym typeface="Lexend"/>
              </a:defRPr>
            </a:lvl4pPr>
            <a:lvl5pPr lvl="4" rtl="0" algn="ctr">
              <a:lnSpc>
                <a:spcPct val="115000"/>
              </a:lnSpc>
              <a:spcBef>
                <a:spcPts val="0"/>
              </a:spcBef>
              <a:spcAft>
                <a:spcPts val="0"/>
              </a:spcAft>
              <a:buSzPts val="2400"/>
              <a:buFont typeface="Lexend"/>
              <a:buNone/>
              <a:defRPr b="1" sz="2400">
                <a:latin typeface="Lexend"/>
                <a:ea typeface="Lexend"/>
                <a:cs typeface="Lexend"/>
                <a:sym typeface="Lexend"/>
              </a:defRPr>
            </a:lvl5pPr>
            <a:lvl6pPr lvl="5" rtl="0" algn="ctr">
              <a:lnSpc>
                <a:spcPct val="115000"/>
              </a:lnSpc>
              <a:spcBef>
                <a:spcPts val="0"/>
              </a:spcBef>
              <a:spcAft>
                <a:spcPts val="0"/>
              </a:spcAft>
              <a:buSzPts val="2400"/>
              <a:buFont typeface="Lexend"/>
              <a:buNone/>
              <a:defRPr b="1" sz="2400">
                <a:latin typeface="Lexend"/>
                <a:ea typeface="Lexend"/>
                <a:cs typeface="Lexend"/>
                <a:sym typeface="Lexend"/>
              </a:defRPr>
            </a:lvl6pPr>
            <a:lvl7pPr lvl="6" rtl="0" algn="ctr">
              <a:lnSpc>
                <a:spcPct val="115000"/>
              </a:lnSpc>
              <a:spcBef>
                <a:spcPts val="0"/>
              </a:spcBef>
              <a:spcAft>
                <a:spcPts val="0"/>
              </a:spcAft>
              <a:buSzPts val="2400"/>
              <a:buFont typeface="Lexend"/>
              <a:buNone/>
              <a:defRPr b="1" sz="2400">
                <a:latin typeface="Lexend"/>
                <a:ea typeface="Lexend"/>
                <a:cs typeface="Lexend"/>
                <a:sym typeface="Lexend"/>
              </a:defRPr>
            </a:lvl7pPr>
            <a:lvl8pPr lvl="7" rtl="0" algn="ctr">
              <a:lnSpc>
                <a:spcPct val="115000"/>
              </a:lnSpc>
              <a:spcBef>
                <a:spcPts val="0"/>
              </a:spcBef>
              <a:spcAft>
                <a:spcPts val="0"/>
              </a:spcAft>
              <a:buSzPts val="2400"/>
              <a:buFont typeface="Lexend"/>
              <a:buNone/>
              <a:defRPr b="1" sz="2400">
                <a:latin typeface="Lexend"/>
                <a:ea typeface="Lexend"/>
                <a:cs typeface="Lexend"/>
                <a:sym typeface="Lexend"/>
              </a:defRPr>
            </a:lvl8pPr>
            <a:lvl9pPr lvl="8" rtl="0" algn="ctr">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1553" name="Google Shape;1553;p24"/>
          <p:cNvSpPr txBox="1"/>
          <p:nvPr>
            <p:ph idx="13" type="subTitle"/>
          </p:nvPr>
        </p:nvSpPr>
        <p:spPr>
          <a:xfrm>
            <a:off x="3537973" y="3494073"/>
            <a:ext cx="2067900" cy="35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Lexend"/>
              <a:buNone/>
              <a:defRPr b="1" sz="2000">
                <a:latin typeface="Lexend"/>
                <a:ea typeface="Lexend"/>
                <a:cs typeface="Lexend"/>
                <a:sym typeface="Lexend"/>
              </a:defRPr>
            </a:lvl1pPr>
            <a:lvl2pPr lvl="1" rtl="0" algn="ctr">
              <a:lnSpc>
                <a:spcPct val="115000"/>
              </a:lnSpc>
              <a:spcBef>
                <a:spcPts val="0"/>
              </a:spcBef>
              <a:spcAft>
                <a:spcPts val="0"/>
              </a:spcAft>
              <a:buSzPts val="2400"/>
              <a:buFont typeface="Lexend"/>
              <a:buNone/>
              <a:defRPr b="1" sz="2400">
                <a:latin typeface="Lexend"/>
                <a:ea typeface="Lexend"/>
                <a:cs typeface="Lexend"/>
                <a:sym typeface="Lexend"/>
              </a:defRPr>
            </a:lvl2pPr>
            <a:lvl3pPr lvl="2" rtl="0" algn="ctr">
              <a:lnSpc>
                <a:spcPct val="115000"/>
              </a:lnSpc>
              <a:spcBef>
                <a:spcPts val="0"/>
              </a:spcBef>
              <a:spcAft>
                <a:spcPts val="0"/>
              </a:spcAft>
              <a:buSzPts val="2400"/>
              <a:buFont typeface="Lexend"/>
              <a:buNone/>
              <a:defRPr b="1" sz="2400">
                <a:latin typeface="Lexend"/>
                <a:ea typeface="Lexend"/>
                <a:cs typeface="Lexend"/>
                <a:sym typeface="Lexend"/>
              </a:defRPr>
            </a:lvl3pPr>
            <a:lvl4pPr lvl="3" rtl="0" algn="ctr">
              <a:lnSpc>
                <a:spcPct val="115000"/>
              </a:lnSpc>
              <a:spcBef>
                <a:spcPts val="0"/>
              </a:spcBef>
              <a:spcAft>
                <a:spcPts val="0"/>
              </a:spcAft>
              <a:buSzPts val="2400"/>
              <a:buFont typeface="Lexend"/>
              <a:buNone/>
              <a:defRPr b="1" sz="2400">
                <a:latin typeface="Lexend"/>
                <a:ea typeface="Lexend"/>
                <a:cs typeface="Lexend"/>
                <a:sym typeface="Lexend"/>
              </a:defRPr>
            </a:lvl4pPr>
            <a:lvl5pPr lvl="4" rtl="0" algn="ctr">
              <a:lnSpc>
                <a:spcPct val="115000"/>
              </a:lnSpc>
              <a:spcBef>
                <a:spcPts val="0"/>
              </a:spcBef>
              <a:spcAft>
                <a:spcPts val="0"/>
              </a:spcAft>
              <a:buSzPts val="2400"/>
              <a:buFont typeface="Lexend"/>
              <a:buNone/>
              <a:defRPr b="1" sz="2400">
                <a:latin typeface="Lexend"/>
                <a:ea typeface="Lexend"/>
                <a:cs typeface="Lexend"/>
                <a:sym typeface="Lexend"/>
              </a:defRPr>
            </a:lvl5pPr>
            <a:lvl6pPr lvl="5" rtl="0" algn="ctr">
              <a:lnSpc>
                <a:spcPct val="115000"/>
              </a:lnSpc>
              <a:spcBef>
                <a:spcPts val="0"/>
              </a:spcBef>
              <a:spcAft>
                <a:spcPts val="0"/>
              </a:spcAft>
              <a:buSzPts val="2400"/>
              <a:buFont typeface="Lexend"/>
              <a:buNone/>
              <a:defRPr b="1" sz="2400">
                <a:latin typeface="Lexend"/>
                <a:ea typeface="Lexend"/>
                <a:cs typeface="Lexend"/>
                <a:sym typeface="Lexend"/>
              </a:defRPr>
            </a:lvl6pPr>
            <a:lvl7pPr lvl="6" rtl="0" algn="ctr">
              <a:lnSpc>
                <a:spcPct val="115000"/>
              </a:lnSpc>
              <a:spcBef>
                <a:spcPts val="0"/>
              </a:spcBef>
              <a:spcAft>
                <a:spcPts val="0"/>
              </a:spcAft>
              <a:buSzPts val="2400"/>
              <a:buFont typeface="Lexend"/>
              <a:buNone/>
              <a:defRPr b="1" sz="2400">
                <a:latin typeface="Lexend"/>
                <a:ea typeface="Lexend"/>
                <a:cs typeface="Lexend"/>
                <a:sym typeface="Lexend"/>
              </a:defRPr>
            </a:lvl7pPr>
            <a:lvl8pPr lvl="7" rtl="0" algn="ctr">
              <a:lnSpc>
                <a:spcPct val="115000"/>
              </a:lnSpc>
              <a:spcBef>
                <a:spcPts val="0"/>
              </a:spcBef>
              <a:spcAft>
                <a:spcPts val="0"/>
              </a:spcAft>
              <a:buSzPts val="2400"/>
              <a:buFont typeface="Lexend"/>
              <a:buNone/>
              <a:defRPr b="1" sz="2400">
                <a:latin typeface="Lexend"/>
                <a:ea typeface="Lexend"/>
                <a:cs typeface="Lexend"/>
                <a:sym typeface="Lexend"/>
              </a:defRPr>
            </a:lvl8pPr>
            <a:lvl9pPr lvl="8" rtl="0" algn="ctr">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1554" name="Google Shape;1554;p24"/>
          <p:cNvSpPr txBox="1"/>
          <p:nvPr>
            <p:ph idx="14" type="subTitle"/>
          </p:nvPr>
        </p:nvSpPr>
        <p:spPr>
          <a:xfrm>
            <a:off x="6249477" y="1755850"/>
            <a:ext cx="2067900" cy="35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Lexend"/>
              <a:buNone/>
              <a:defRPr b="1" sz="2000">
                <a:latin typeface="Lexend"/>
                <a:ea typeface="Lexend"/>
                <a:cs typeface="Lexend"/>
                <a:sym typeface="Lexend"/>
              </a:defRPr>
            </a:lvl1pPr>
            <a:lvl2pPr lvl="1" rtl="0" algn="ctr">
              <a:lnSpc>
                <a:spcPct val="115000"/>
              </a:lnSpc>
              <a:spcBef>
                <a:spcPts val="0"/>
              </a:spcBef>
              <a:spcAft>
                <a:spcPts val="0"/>
              </a:spcAft>
              <a:buSzPts val="2400"/>
              <a:buFont typeface="Lexend"/>
              <a:buNone/>
              <a:defRPr b="1" sz="2400">
                <a:latin typeface="Lexend"/>
                <a:ea typeface="Lexend"/>
                <a:cs typeface="Lexend"/>
                <a:sym typeface="Lexend"/>
              </a:defRPr>
            </a:lvl2pPr>
            <a:lvl3pPr lvl="2" rtl="0" algn="ctr">
              <a:lnSpc>
                <a:spcPct val="115000"/>
              </a:lnSpc>
              <a:spcBef>
                <a:spcPts val="0"/>
              </a:spcBef>
              <a:spcAft>
                <a:spcPts val="0"/>
              </a:spcAft>
              <a:buSzPts val="2400"/>
              <a:buFont typeface="Lexend"/>
              <a:buNone/>
              <a:defRPr b="1" sz="2400">
                <a:latin typeface="Lexend"/>
                <a:ea typeface="Lexend"/>
                <a:cs typeface="Lexend"/>
                <a:sym typeface="Lexend"/>
              </a:defRPr>
            </a:lvl3pPr>
            <a:lvl4pPr lvl="3" rtl="0" algn="ctr">
              <a:lnSpc>
                <a:spcPct val="115000"/>
              </a:lnSpc>
              <a:spcBef>
                <a:spcPts val="0"/>
              </a:spcBef>
              <a:spcAft>
                <a:spcPts val="0"/>
              </a:spcAft>
              <a:buSzPts val="2400"/>
              <a:buFont typeface="Lexend"/>
              <a:buNone/>
              <a:defRPr b="1" sz="2400">
                <a:latin typeface="Lexend"/>
                <a:ea typeface="Lexend"/>
                <a:cs typeface="Lexend"/>
                <a:sym typeface="Lexend"/>
              </a:defRPr>
            </a:lvl4pPr>
            <a:lvl5pPr lvl="4" rtl="0" algn="ctr">
              <a:lnSpc>
                <a:spcPct val="115000"/>
              </a:lnSpc>
              <a:spcBef>
                <a:spcPts val="0"/>
              </a:spcBef>
              <a:spcAft>
                <a:spcPts val="0"/>
              </a:spcAft>
              <a:buSzPts val="2400"/>
              <a:buFont typeface="Lexend"/>
              <a:buNone/>
              <a:defRPr b="1" sz="2400">
                <a:latin typeface="Lexend"/>
                <a:ea typeface="Lexend"/>
                <a:cs typeface="Lexend"/>
                <a:sym typeface="Lexend"/>
              </a:defRPr>
            </a:lvl5pPr>
            <a:lvl6pPr lvl="5" rtl="0" algn="ctr">
              <a:lnSpc>
                <a:spcPct val="115000"/>
              </a:lnSpc>
              <a:spcBef>
                <a:spcPts val="0"/>
              </a:spcBef>
              <a:spcAft>
                <a:spcPts val="0"/>
              </a:spcAft>
              <a:buSzPts val="2400"/>
              <a:buFont typeface="Lexend"/>
              <a:buNone/>
              <a:defRPr b="1" sz="2400">
                <a:latin typeface="Lexend"/>
                <a:ea typeface="Lexend"/>
                <a:cs typeface="Lexend"/>
                <a:sym typeface="Lexend"/>
              </a:defRPr>
            </a:lvl6pPr>
            <a:lvl7pPr lvl="6" rtl="0" algn="ctr">
              <a:lnSpc>
                <a:spcPct val="115000"/>
              </a:lnSpc>
              <a:spcBef>
                <a:spcPts val="0"/>
              </a:spcBef>
              <a:spcAft>
                <a:spcPts val="0"/>
              </a:spcAft>
              <a:buSzPts val="2400"/>
              <a:buFont typeface="Lexend"/>
              <a:buNone/>
              <a:defRPr b="1" sz="2400">
                <a:latin typeface="Lexend"/>
                <a:ea typeface="Lexend"/>
                <a:cs typeface="Lexend"/>
                <a:sym typeface="Lexend"/>
              </a:defRPr>
            </a:lvl7pPr>
            <a:lvl8pPr lvl="7" rtl="0" algn="ctr">
              <a:lnSpc>
                <a:spcPct val="115000"/>
              </a:lnSpc>
              <a:spcBef>
                <a:spcPts val="0"/>
              </a:spcBef>
              <a:spcAft>
                <a:spcPts val="0"/>
              </a:spcAft>
              <a:buSzPts val="2400"/>
              <a:buFont typeface="Lexend"/>
              <a:buNone/>
              <a:defRPr b="1" sz="2400">
                <a:latin typeface="Lexend"/>
                <a:ea typeface="Lexend"/>
                <a:cs typeface="Lexend"/>
                <a:sym typeface="Lexend"/>
              </a:defRPr>
            </a:lvl8pPr>
            <a:lvl9pPr lvl="8" rtl="0" algn="ctr">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1555" name="Google Shape;1555;p24"/>
          <p:cNvSpPr txBox="1"/>
          <p:nvPr>
            <p:ph idx="15" type="subTitle"/>
          </p:nvPr>
        </p:nvSpPr>
        <p:spPr>
          <a:xfrm>
            <a:off x="6249477" y="3494073"/>
            <a:ext cx="2067900" cy="359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Lexend"/>
              <a:buNone/>
              <a:defRPr b="1" sz="2000">
                <a:latin typeface="Lexend"/>
                <a:ea typeface="Lexend"/>
                <a:cs typeface="Lexend"/>
                <a:sym typeface="Lexend"/>
              </a:defRPr>
            </a:lvl1pPr>
            <a:lvl2pPr lvl="1" rtl="0" algn="ctr">
              <a:lnSpc>
                <a:spcPct val="115000"/>
              </a:lnSpc>
              <a:spcBef>
                <a:spcPts val="0"/>
              </a:spcBef>
              <a:spcAft>
                <a:spcPts val="0"/>
              </a:spcAft>
              <a:buSzPts val="2400"/>
              <a:buFont typeface="Lexend"/>
              <a:buNone/>
              <a:defRPr b="1" sz="2400">
                <a:latin typeface="Lexend"/>
                <a:ea typeface="Lexend"/>
                <a:cs typeface="Lexend"/>
                <a:sym typeface="Lexend"/>
              </a:defRPr>
            </a:lvl2pPr>
            <a:lvl3pPr lvl="2" rtl="0" algn="ctr">
              <a:lnSpc>
                <a:spcPct val="115000"/>
              </a:lnSpc>
              <a:spcBef>
                <a:spcPts val="0"/>
              </a:spcBef>
              <a:spcAft>
                <a:spcPts val="0"/>
              </a:spcAft>
              <a:buSzPts val="2400"/>
              <a:buFont typeface="Lexend"/>
              <a:buNone/>
              <a:defRPr b="1" sz="2400">
                <a:latin typeface="Lexend"/>
                <a:ea typeface="Lexend"/>
                <a:cs typeface="Lexend"/>
                <a:sym typeface="Lexend"/>
              </a:defRPr>
            </a:lvl3pPr>
            <a:lvl4pPr lvl="3" rtl="0" algn="ctr">
              <a:lnSpc>
                <a:spcPct val="115000"/>
              </a:lnSpc>
              <a:spcBef>
                <a:spcPts val="0"/>
              </a:spcBef>
              <a:spcAft>
                <a:spcPts val="0"/>
              </a:spcAft>
              <a:buSzPts val="2400"/>
              <a:buFont typeface="Lexend"/>
              <a:buNone/>
              <a:defRPr b="1" sz="2400">
                <a:latin typeface="Lexend"/>
                <a:ea typeface="Lexend"/>
                <a:cs typeface="Lexend"/>
                <a:sym typeface="Lexend"/>
              </a:defRPr>
            </a:lvl4pPr>
            <a:lvl5pPr lvl="4" rtl="0" algn="ctr">
              <a:lnSpc>
                <a:spcPct val="115000"/>
              </a:lnSpc>
              <a:spcBef>
                <a:spcPts val="0"/>
              </a:spcBef>
              <a:spcAft>
                <a:spcPts val="0"/>
              </a:spcAft>
              <a:buSzPts val="2400"/>
              <a:buFont typeface="Lexend"/>
              <a:buNone/>
              <a:defRPr b="1" sz="2400">
                <a:latin typeface="Lexend"/>
                <a:ea typeface="Lexend"/>
                <a:cs typeface="Lexend"/>
                <a:sym typeface="Lexend"/>
              </a:defRPr>
            </a:lvl5pPr>
            <a:lvl6pPr lvl="5" rtl="0" algn="ctr">
              <a:lnSpc>
                <a:spcPct val="115000"/>
              </a:lnSpc>
              <a:spcBef>
                <a:spcPts val="0"/>
              </a:spcBef>
              <a:spcAft>
                <a:spcPts val="0"/>
              </a:spcAft>
              <a:buSzPts val="2400"/>
              <a:buFont typeface="Lexend"/>
              <a:buNone/>
              <a:defRPr b="1" sz="2400">
                <a:latin typeface="Lexend"/>
                <a:ea typeface="Lexend"/>
                <a:cs typeface="Lexend"/>
                <a:sym typeface="Lexend"/>
              </a:defRPr>
            </a:lvl6pPr>
            <a:lvl7pPr lvl="6" rtl="0" algn="ctr">
              <a:lnSpc>
                <a:spcPct val="115000"/>
              </a:lnSpc>
              <a:spcBef>
                <a:spcPts val="0"/>
              </a:spcBef>
              <a:spcAft>
                <a:spcPts val="0"/>
              </a:spcAft>
              <a:buSzPts val="2400"/>
              <a:buFont typeface="Lexend"/>
              <a:buNone/>
              <a:defRPr b="1" sz="2400">
                <a:latin typeface="Lexend"/>
                <a:ea typeface="Lexend"/>
                <a:cs typeface="Lexend"/>
                <a:sym typeface="Lexend"/>
              </a:defRPr>
            </a:lvl7pPr>
            <a:lvl8pPr lvl="7" rtl="0" algn="ctr">
              <a:lnSpc>
                <a:spcPct val="115000"/>
              </a:lnSpc>
              <a:spcBef>
                <a:spcPts val="0"/>
              </a:spcBef>
              <a:spcAft>
                <a:spcPts val="0"/>
              </a:spcAft>
              <a:buSzPts val="2400"/>
              <a:buFont typeface="Lexend"/>
              <a:buNone/>
              <a:defRPr b="1" sz="2400">
                <a:latin typeface="Lexend"/>
                <a:ea typeface="Lexend"/>
                <a:cs typeface="Lexend"/>
                <a:sym typeface="Lexend"/>
              </a:defRPr>
            </a:lvl8pPr>
            <a:lvl9pPr lvl="8" rtl="0" algn="ctr">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556" name="Shape 1556"/>
        <p:cNvGrpSpPr/>
        <p:nvPr/>
      </p:nvGrpSpPr>
      <p:grpSpPr>
        <a:xfrm>
          <a:off x="0" y="0"/>
          <a:ext cx="0" cy="0"/>
          <a:chOff x="0" y="0"/>
          <a:chExt cx="0" cy="0"/>
        </a:xfrm>
      </p:grpSpPr>
      <p:pic>
        <p:nvPicPr>
          <p:cNvPr id="1557" name="Google Shape;1557;p25"/>
          <p:cNvPicPr preferRelativeResize="0"/>
          <p:nvPr/>
        </p:nvPicPr>
        <p:blipFill rotWithShape="1">
          <a:blip r:embed="rId2">
            <a:alphaModFix/>
          </a:blip>
          <a:srcRect b="901" l="0" r="990" t="0"/>
          <a:stretch/>
        </p:blipFill>
        <p:spPr>
          <a:xfrm>
            <a:off x="0" y="0"/>
            <a:ext cx="9144003" cy="5143500"/>
          </a:xfrm>
          <a:prstGeom prst="rect">
            <a:avLst/>
          </a:prstGeom>
          <a:noFill/>
          <a:ln>
            <a:noFill/>
          </a:ln>
        </p:spPr>
      </p:pic>
      <p:sp>
        <p:nvSpPr>
          <p:cNvPr id="1558" name="Google Shape;1558;p25"/>
          <p:cNvSpPr txBox="1"/>
          <p:nvPr>
            <p:ph hasCustomPrompt="1" type="title"/>
          </p:nvPr>
        </p:nvSpPr>
        <p:spPr>
          <a:xfrm>
            <a:off x="2223600" y="546795"/>
            <a:ext cx="4696800" cy="768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59" name="Google Shape;1559;p25"/>
          <p:cNvSpPr txBox="1"/>
          <p:nvPr>
            <p:ph idx="1" type="subTitle"/>
          </p:nvPr>
        </p:nvSpPr>
        <p:spPr>
          <a:xfrm>
            <a:off x="2223600" y="1316523"/>
            <a:ext cx="4696800" cy="3681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2400"/>
              <a:buNone/>
              <a:defRPr sz="1600">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sp>
        <p:nvSpPr>
          <p:cNvPr id="1560" name="Google Shape;1560;p25"/>
          <p:cNvSpPr txBox="1"/>
          <p:nvPr>
            <p:ph hasCustomPrompt="1" idx="2" type="title"/>
          </p:nvPr>
        </p:nvSpPr>
        <p:spPr>
          <a:xfrm>
            <a:off x="2223600" y="2007789"/>
            <a:ext cx="4696800" cy="768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61" name="Google Shape;1561;p25"/>
          <p:cNvSpPr txBox="1"/>
          <p:nvPr>
            <p:ph idx="3" type="subTitle"/>
          </p:nvPr>
        </p:nvSpPr>
        <p:spPr>
          <a:xfrm>
            <a:off x="2223600" y="2778009"/>
            <a:ext cx="4696800" cy="3681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2400"/>
              <a:buNone/>
              <a:defRPr sz="1600">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sp>
        <p:nvSpPr>
          <p:cNvPr id="1562" name="Google Shape;1562;p25"/>
          <p:cNvSpPr txBox="1"/>
          <p:nvPr>
            <p:ph hasCustomPrompt="1" idx="4" type="title"/>
          </p:nvPr>
        </p:nvSpPr>
        <p:spPr>
          <a:xfrm>
            <a:off x="2223600" y="3468783"/>
            <a:ext cx="4696800" cy="7689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63" name="Google Shape;1563;p25"/>
          <p:cNvSpPr txBox="1"/>
          <p:nvPr>
            <p:ph idx="5" type="subTitle"/>
          </p:nvPr>
        </p:nvSpPr>
        <p:spPr>
          <a:xfrm>
            <a:off x="2223600" y="4240480"/>
            <a:ext cx="4696800" cy="3681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2400"/>
              <a:buNone/>
              <a:defRPr sz="1600">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grpSp>
        <p:nvGrpSpPr>
          <p:cNvPr id="1564" name="Google Shape;1564;p25"/>
          <p:cNvGrpSpPr/>
          <p:nvPr/>
        </p:nvGrpSpPr>
        <p:grpSpPr>
          <a:xfrm flipH="1" rot="10800000">
            <a:off x="-557079" y="-72018"/>
            <a:ext cx="9879489" cy="5732769"/>
            <a:chOff x="-606129" y="-451253"/>
            <a:chExt cx="9879489" cy="5732769"/>
          </a:xfrm>
        </p:grpSpPr>
        <p:grpSp>
          <p:nvGrpSpPr>
            <p:cNvPr id="1565" name="Google Shape;1565;p25"/>
            <p:cNvGrpSpPr/>
            <p:nvPr/>
          </p:nvGrpSpPr>
          <p:grpSpPr>
            <a:xfrm rot="-5400000">
              <a:off x="-150254" y="1671147"/>
              <a:ext cx="204128" cy="1115878"/>
              <a:chOff x="6605329" y="191675"/>
              <a:chExt cx="127876" cy="699040"/>
            </a:xfrm>
          </p:grpSpPr>
          <p:sp>
            <p:nvSpPr>
              <p:cNvPr id="1566" name="Google Shape;1566;p25"/>
              <p:cNvSpPr/>
              <p:nvPr/>
            </p:nvSpPr>
            <p:spPr>
              <a:xfrm>
                <a:off x="6701235" y="858746"/>
                <a:ext cx="31969" cy="31969"/>
              </a:xfrm>
              <a:custGeom>
                <a:rect b="b" l="l" r="r" t="t"/>
                <a:pathLst>
                  <a:path extrusionOk="0" h="14" w="15">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7" name="Google Shape;1567;p25"/>
              <p:cNvSpPr/>
              <p:nvPr/>
            </p:nvSpPr>
            <p:spPr>
              <a:xfrm>
                <a:off x="6605329" y="191675"/>
                <a:ext cx="115087" cy="671334"/>
              </a:xfrm>
              <a:custGeom>
                <a:rect b="b" l="l" r="r" t="t"/>
                <a:pathLst>
                  <a:path extrusionOk="0" h="315" w="54">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68" name="Google Shape;1568;p25"/>
            <p:cNvGrpSpPr/>
            <p:nvPr/>
          </p:nvGrpSpPr>
          <p:grpSpPr>
            <a:xfrm>
              <a:off x="4045668" y="-451253"/>
              <a:ext cx="1614046" cy="857229"/>
              <a:chOff x="1009718" y="191672"/>
              <a:chExt cx="1614046" cy="857229"/>
            </a:xfrm>
          </p:grpSpPr>
          <p:grpSp>
            <p:nvGrpSpPr>
              <p:cNvPr id="1569" name="Google Shape;1569;p25"/>
              <p:cNvGrpSpPr/>
              <p:nvPr/>
            </p:nvGrpSpPr>
            <p:grpSpPr>
              <a:xfrm>
                <a:off x="1558908" y="235807"/>
                <a:ext cx="1064856" cy="813093"/>
                <a:chOff x="3843246" y="357910"/>
                <a:chExt cx="667078" cy="509361"/>
              </a:xfrm>
            </p:grpSpPr>
            <p:sp>
              <p:nvSpPr>
                <p:cNvPr id="1570" name="Google Shape;1570;p25"/>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1" name="Google Shape;1571;p25"/>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2" name="Google Shape;1572;p25"/>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73" name="Google Shape;1573;p25"/>
              <p:cNvGrpSpPr/>
              <p:nvPr/>
            </p:nvGrpSpPr>
            <p:grpSpPr>
              <a:xfrm>
                <a:off x="1009718" y="191672"/>
                <a:ext cx="1337026" cy="826702"/>
                <a:chOff x="3421261" y="191675"/>
                <a:chExt cx="837578" cy="517886"/>
              </a:xfrm>
            </p:grpSpPr>
            <p:sp>
              <p:nvSpPr>
                <p:cNvPr id="1574" name="Google Shape;1574;p25"/>
                <p:cNvSpPr/>
                <p:nvPr/>
              </p:nvSpPr>
              <p:spPr>
                <a:xfrm>
                  <a:off x="3421261" y="679724"/>
                  <a:ext cx="31969" cy="29837"/>
                </a:xfrm>
                <a:custGeom>
                  <a:rect b="b" l="l" r="r" t="t"/>
                  <a:pathLst>
                    <a:path extrusionOk="0" h="14" w="14">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5" name="Google Shape;1575;p25"/>
                <p:cNvSpPr/>
                <p:nvPr/>
              </p:nvSpPr>
              <p:spPr>
                <a:xfrm>
                  <a:off x="3442573" y="191675"/>
                  <a:ext cx="816266" cy="498704"/>
                </a:xfrm>
                <a:custGeom>
                  <a:rect b="b" l="l" r="r" t="t"/>
                  <a:pathLst>
                    <a:path extrusionOk="0" h="234" w="383">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76" name="Google Shape;1576;p25"/>
            <p:cNvGrpSpPr/>
            <p:nvPr/>
          </p:nvGrpSpPr>
          <p:grpSpPr>
            <a:xfrm>
              <a:off x="3493530" y="4774608"/>
              <a:ext cx="2156910" cy="506908"/>
              <a:chOff x="4891825" y="3546381"/>
              <a:chExt cx="1351193" cy="317552"/>
            </a:xfrm>
          </p:grpSpPr>
          <p:sp>
            <p:nvSpPr>
              <p:cNvPr id="1577" name="Google Shape;1577;p25"/>
              <p:cNvSpPr/>
              <p:nvPr/>
            </p:nvSpPr>
            <p:spPr>
              <a:xfrm>
                <a:off x="6208918" y="3757372"/>
                <a:ext cx="34100" cy="31969"/>
              </a:xfrm>
              <a:custGeom>
                <a:rect b="b" l="l" r="r" t="t"/>
                <a:pathLst>
                  <a:path extrusionOk="0" h="15" w="15">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8" name="Google Shape;1578;p25"/>
              <p:cNvSpPr/>
              <p:nvPr/>
            </p:nvSpPr>
            <p:spPr>
              <a:xfrm>
                <a:off x="4891825" y="3635897"/>
                <a:ext cx="29825" cy="29825"/>
              </a:xfrm>
              <a:custGeom>
                <a:rect b="b" l="l" r="r" t="t"/>
                <a:pathLst>
                  <a:path extrusionOk="0" h="14" w="15">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9" name="Google Shape;1579;p25"/>
              <p:cNvSpPr/>
              <p:nvPr/>
            </p:nvSpPr>
            <p:spPr>
              <a:xfrm>
                <a:off x="4917389" y="3646549"/>
                <a:ext cx="1295792" cy="217384"/>
              </a:xfrm>
              <a:custGeom>
                <a:rect b="b" l="l" r="r" t="t"/>
                <a:pathLst>
                  <a:path extrusionOk="0" h="102" w="608">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0" name="Google Shape;1580;p25"/>
              <p:cNvSpPr/>
              <p:nvPr/>
            </p:nvSpPr>
            <p:spPr>
              <a:xfrm>
                <a:off x="5933990" y="3768028"/>
                <a:ext cx="31969" cy="34099"/>
              </a:xfrm>
              <a:custGeom>
                <a:rect b="b" l="l" r="r" t="t"/>
                <a:pathLst>
                  <a:path extrusionOk="0" h="15" w="14">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1" name="Google Shape;1581;p25"/>
              <p:cNvSpPr/>
              <p:nvPr/>
            </p:nvSpPr>
            <p:spPr>
              <a:xfrm>
                <a:off x="5286094" y="3546381"/>
                <a:ext cx="29837" cy="31969"/>
              </a:xfrm>
              <a:custGeom>
                <a:rect b="b" l="l" r="r" t="t"/>
                <a:pathLst>
                  <a:path extrusionOk="0" h="15" w="14">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2" name="Google Shape;1582;p25"/>
              <p:cNvSpPr/>
              <p:nvPr/>
            </p:nvSpPr>
            <p:spPr>
              <a:xfrm>
                <a:off x="5311668" y="3559168"/>
                <a:ext cx="632979" cy="219516"/>
              </a:xfrm>
              <a:custGeom>
                <a:rect b="b" l="l" r="r" t="t"/>
                <a:pathLst>
                  <a:path extrusionOk="0" h="103" w="297">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83" name="Google Shape;1583;p25"/>
            <p:cNvGrpSpPr/>
            <p:nvPr/>
          </p:nvGrpSpPr>
          <p:grpSpPr>
            <a:xfrm>
              <a:off x="8654028" y="-358165"/>
              <a:ext cx="619332" cy="1338013"/>
              <a:chOff x="6850421" y="775628"/>
              <a:chExt cx="398541" cy="861012"/>
            </a:xfrm>
          </p:grpSpPr>
          <p:sp>
            <p:nvSpPr>
              <p:cNvPr id="1584" name="Google Shape;1584;p25"/>
              <p:cNvSpPr/>
              <p:nvPr/>
            </p:nvSpPr>
            <p:spPr>
              <a:xfrm>
                <a:off x="6850421" y="1604672"/>
                <a:ext cx="34100" cy="31969"/>
              </a:xfrm>
              <a:custGeom>
                <a:rect b="b" l="l" r="r" t="t"/>
                <a:pathLst>
                  <a:path extrusionOk="0" h="15" w="15">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5" name="Google Shape;1585;p25"/>
              <p:cNvSpPr/>
              <p:nvPr/>
            </p:nvSpPr>
            <p:spPr>
              <a:xfrm>
                <a:off x="7138138" y="775628"/>
                <a:ext cx="31969" cy="31969"/>
              </a:xfrm>
              <a:custGeom>
                <a:rect b="b" l="l" r="r" t="t"/>
                <a:pathLst>
                  <a:path extrusionOk="0" h="14" w="14">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6" name="Google Shape;1586;p25"/>
              <p:cNvSpPr/>
              <p:nvPr/>
            </p:nvSpPr>
            <p:spPr>
              <a:xfrm>
                <a:off x="6861077" y="794810"/>
                <a:ext cx="387885" cy="814124"/>
              </a:xfrm>
              <a:custGeom>
                <a:rect b="b" l="l" r="r" t="t"/>
                <a:pathLst>
                  <a:path extrusionOk="0" h="382" w="182">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87" name="Google Shape;1587;p25"/>
          <p:cNvGrpSpPr/>
          <p:nvPr/>
        </p:nvGrpSpPr>
        <p:grpSpPr>
          <a:xfrm>
            <a:off x="-1154425" y="-972164"/>
            <a:ext cx="11453925" cy="7153825"/>
            <a:chOff x="-1203475" y="-1124125"/>
            <a:chExt cx="11453925" cy="7153825"/>
          </a:xfrm>
        </p:grpSpPr>
        <p:sp>
          <p:nvSpPr>
            <p:cNvPr id="1588" name="Google Shape;1588;p25"/>
            <p:cNvSpPr/>
            <p:nvPr/>
          </p:nvSpPr>
          <p:spPr>
            <a:xfrm>
              <a:off x="-850925" y="723600"/>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589" name="Google Shape;1589;p25"/>
            <p:cNvSpPr/>
            <p:nvPr/>
          </p:nvSpPr>
          <p:spPr>
            <a:xfrm>
              <a:off x="-1203475" y="97003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590" name="Google Shape;1590;p25"/>
            <p:cNvSpPr/>
            <p:nvPr/>
          </p:nvSpPr>
          <p:spPr>
            <a:xfrm rot="5400000">
              <a:off x="-314675" y="526800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591" name="Google Shape;1591;p25"/>
            <p:cNvSpPr/>
            <p:nvPr/>
          </p:nvSpPr>
          <p:spPr>
            <a:xfrm rot="5400000">
              <a:off x="5531450" y="-46862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592" name="Google Shape;1592;p25"/>
            <p:cNvSpPr/>
            <p:nvPr/>
          </p:nvSpPr>
          <p:spPr>
            <a:xfrm rot="10800000">
              <a:off x="8573550" y="1693661"/>
              <a:ext cx="1417200" cy="10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593" name="Google Shape;1593;p25"/>
            <p:cNvSpPr/>
            <p:nvPr/>
          </p:nvSpPr>
          <p:spPr>
            <a:xfrm rot="10800000">
              <a:off x="8833250" y="1446412"/>
              <a:ext cx="1417200" cy="10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594" name="Google Shape;1594;p25"/>
          <p:cNvGrpSpPr/>
          <p:nvPr/>
        </p:nvGrpSpPr>
        <p:grpSpPr>
          <a:xfrm flipH="1" rot="10800000">
            <a:off x="522370" y="294412"/>
            <a:ext cx="8320055" cy="4774098"/>
            <a:chOff x="473320" y="140988"/>
            <a:chExt cx="8320055" cy="4774098"/>
          </a:xfrm>
        </p:grpSpPr>
        <p:grpSp>
          <p:nvGrpSpPr>
            <p:cNvPr id="1595" name="Google Shape;1595;p25"/>
            <p:cNvGrpSpPr/>
            <p:nvPr/>
          </p:nvGrpSpPr>
          <p:grpSpPr>
            <a:xfrm>
              <a:off x="8663175" y="4220925"/>
              <a:ext cx="130200" cy="126125"/>
              <a:chOff x="3809600" y="987450"/>
              <a:chExt cx="130200" cy="126125"/>
            </a:xfrm>
          </p:grpSpPr>
          <p:sp>
            <p:nvSpPr>
              <p:cNvPr id="1596" name="Google Shape;1596;p25"/>
              <p:cNvSpPr/>
              <p:nvPr/>
            </p:nvSpPr>
            <p:spPr>
              <a:xfrm>
                <a:off x="3809600" y="98745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597" name="Google Shape;1597;p25"/>
              <p:cNvSpPr/>
              <p:nvPr/>
            </p:nvSpPr>
            <p:spPr>
              <a:xfrm>
                <a:off x="3874700" y="102165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598" name="Google Shape;1598;p25"/>
              <p:cNvSpPr/>
              <p:nvPr/>
            </p:nvSpPr>
            <p:spPr>
              <a:xfrm>
                <a:off x="3809600" y="10571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599" name="Google Shape;1599;p25"/>
            <p:cNvGrpSpPr/>
            <p:nvPr/>
          </p:nvGrpSpPr>
          <p:grpSpPr>
            <a:xfrm>
              <a:off x="473320" y="663929"/>
              <a:ext cx="101875" cy="134875"/>
              <a:chOff x="3928495" y="333391"/>
              <a:chExt cx="101875" cy="134875"/>
            </a:xfrm>
          </p:grpSpPr>
          <p:grpSp>
            <p:nvGrpSpPr>
              <p:cNvPr id="1600" name="Google Shape;1600;p25"/>
              <p:cNvGrpSpPr/>
              <p:nvPr/>
            </p:nvGrpSpPr>
            <p:grpSpPr>
              <a:xfrm>
                <a:off x="3928495" y="379241"/>
                <a:ext cx="44700" cy="42600"/>
                <a:chOff x="3928495" y="379241"/>
                <a:chExt cx="44700" cy="42600"/>
              </a:xfrm>
            </p:grpSpPr>
            <p:sp>
              <p:nvSpPr>
                <p:cNvPr id="1601" name="Google Shape;1601;p25"/>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2" name="Google Shape;1602;p25"/>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03" name="Google Shape;1603;p25"/>
              <p:cNvGrpSpPr/>
              <p:nvPr/>
            </p:nvGrpSpPr>
            <p:grpSpPr>
              <a:xfrm>
                <a:off x="3985670" y="425666"/>
                <a:ext cx="44700" cy="42600"/>
                <a:chOff x="3928495" y="379241"/>
                <a:chExt cx="44700" cy="42600"/>
              </a:xfrm>
            </p:grpSpPr>
            <p:sp>
              <p:nvSpPr>
                <p:cNvPr id="1604" name="Google Shape;1604;p25"/>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5" name="Google Shape;1605;p25"/>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06" name="Google Shape;1606;p25"/>
              <p:cNvGrpSpPr/>
              <p:nvPr/>
            </p:nvGrpSpPr>
            <p:grpSpPr>
              <a:xfrm>
                <a:off x="3985670" y="333391"/>
                <a:ext cx="44700" cy="42600"/>
                <a:chOff x="3928495" y="379241"/>
                <a:chExt cx="44700" cy="42600"/>
              </a:xfrm>
            </p:grpSpPr>
            <p:sp>
              <p:nvSpPr>
                <p:cNvPr id="1607" name="Google Shape;1607;p25"/>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8" name="Google Shape;1608;p25"/>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609" name="Google Shape;1609;p25"/>
            <p:cNvGrpSpPr/>
            <p:nvPr/>
          </p:nvGrpSpPr>
          <p:grpSpPr>
            <a:xfrm>
              <a:off x="1598700" y="4796012"/>
              <a:ext cx="445675" cy="119073"/>
              <a:chOff x="3578973" y="2550931"/>
              <a:chExt cx="279193" cy="74593"/>
            </a:xfrm>
          </p:grpSpPr>
          <p:sp>
            <p:nvSpPr>
              <p:cNvPr id="1610" name="Google Shape;1610;p25"/>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1" name="Google Shape;1611;p25"/>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2" name="Google Shape;1612;p25"/>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3" name="Google Shape;1613;p25"/>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4" name="Google Shape;1614;p25"/>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5" name="Google Shape;1615;p25"/>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6" name="Google Shape;1616;p25"/>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7" name="Google Shape;1617;p25"/>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8" name="Google Shape;1618;p25"/>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9" name="Google Shape;1619;p25"/>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20" name="Google Shape;1620;p25"/>
            <p:cNvGrpSpPr/>
            <p:nvPr/>
          </p:nvGrpSpPr>
          <p:grpSpPr>
            <a:xfrm>
              <a:off x="7562650" y="140988"/>
              <a:ext cx="130200" cy="126125"/>
              <a:chOff x="3935725" y="167575"/>
              <a:chExt cx="130200" cy="126125"/>
            </a:xfrm>
          </p:grpSpPr>
          <p:sp>
            <p:nvSpPr>
              <p:cNvPr id="1621" name="Google Shape;1621;p25"/>
              <p:cNvSpPr/>
              <p:nvPr/>
            </p:nvSpPr>
            <p:spPr>
              <a:xfrm>
                <a:off x="3935725" y="1675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622" name="Google Shape;1622;p25"/>
              <p:cNvSpPr/>
              <p:nvPr/>
            </p:nvSpPr>
            <p:spPr>
              <a:xfrm>
                <a:off x="4000825" y="2017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623" name="Google Shape;1623;p25"/>
              <p:cNvSpPr/>
              <p:nvPr/>
            </p:nvSpPr>
            <p:spPr>
              <a:xfrm>
                <a:off x="3935725" y="237300"/>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624" name="Google Shape;1624;p25"/>
            <p:cNvGrpSpPr/>
            <p:nvPr/>
          </p:nvGrpSpPr>
          <p:grpSpPr>
            <a:xfrm flipH="1">
              <a:off x="1561096" y="234934"/>
              <a:ext cx="445675" cy="80822"/>
              <a:chOff x="6468929" y="3844579"/>
              <a:chExt cx="411329" cy="74593"/>
            </a:xfrm>
          </p:grpSpPr>
          <p:sp>
            <p:nvSpPr>
              <p:cNvPr id="1625" name="Google Shape;1625;p25"/>
              <p:cNvSpPr/>
              <p:nvPr/>
            </p:nvSpPr>
            <p:spPr>
              <a:xfrm>
                <a:off x="6814190" y="3848841"/>
                <a:ext cx="66069" cy="66068"/>
              </a:xfrm>
              <a:custGeom>
                <a:rect b="b" l="l" r="r" t="t"/>
                <a:pathLst>
                  <a:path extrusionOk="0" h="29" w="29">
                    <a:moveTo>
                      <a:pt x="2" y="14"/>
                    </a:moveTo>
                    <a:cubicBezTo>
                      <a:pt x="0" y="14"/>
                      <a:pt x="0" y="14"/>
                      <a:pt x="0" y="14"/>
                    </a:cubicBezTo>
                    <a:cubicBezTo>
                      <a:pt x="0" y="22"/>
                      <a:pt x="7" y="29"/>
                      <a:pt x="14" y="29"/>
                    </a:cubicBezTo>
                    <a:cubicBezTo>
                      <a:pt x="22" y="29"/>
                      <a:pt x="29" y="22"/>
                      <a:pt x="29" y="14"/>
                    </a:cubicBezTo>
                    <a:cubicBezTo>
                      <a:pt x="29" y="6"/>
                      <a:pt x="22" y="0"/>
                      <a:pt x="14" y="0"/>
                    </a:cubicBezTo>
                    <a:cubicBezTo>
                      <a:pt x="7" y="0"/>
                      <a:pt x="0" y="6"/>
                      <a:pt x="0" y="14"/>
                    </a:cubicBezTo>
                    <a:cubicBezTo>
                      <a:pt x="2" y="14"/>
                      <a:pt x="2" y="14"/>
                      <a:pt x="2" y="14"/>
                    </a:cubicBezTo>
                    <a:cubicBezTo>
                      <a:pt x="4" y="14"/>
                      <a:pt x="4" y="14"/>
                      <a:pt x="4" y="14"/>
                    </a:cubicBezTo>
                    <a:cubicBezTo>
                      <a:pt x="4" y="9"/>
                      <a:pt x="9" y="4"/>
                      <a:pt x="14" y="4"/>
                    </a:cubicBezTo>
                    <a:cubicBezTo>
                      <a:pt x="20" y="4"/>
                      <a:pt x="25" y="9"/>
                      <a:pt x="25" y="14"/>
                    </a:cubicBezTo>
                    <a:cubicBezTo>
                      <a:pt x="25" y="20"/>
                      <a:pt x="20" y="25"/>
                      <a:pt x="14" y="25"/>
                    </a:cubicBezTo>
                    <a:cubicBezTo>
                      <a:pt x="9" y="25"/>
                      <a:pt x="4" y="20"/>
                      <a:pt x="4" y="14"/>
                    </a:cubicBezTo>
                    <a:lnTo>
                      <a:pt x="2" y="1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6" name="Google Shape;1626;p25"/>
              <p:cNvSpPr/>
              <p:nvPr/>
            </p:nvSpPr>
            <p:spPr>
              <a:xfrm>
                <a:off x="6475324" y="3876548"/>
                <a:ext cx="343130" cy="8525"/>
              </a:xfrm>
              <a:custGeom>
                <a:rect b="b" l="l" r="r" t="t"/>
                <a:pathLst>
                  <a:path extrusionOk="0" h="4" w="161">
                    <a:moveTo>
                      <a:pt x="161" y="0"/>
                    </a:moveTo>
                    <a:lnTo>
                      <a:pt x="0" y="0"/>
                    </a:lnTo>
                    <a:lnTo>
                      <a:pt x="0" y="4"/>
                    </a:lnTo>
                    <a:lnTo>
                      <a:pt x="161" y="4"/>
                    </a:lnTo>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7" name="Google Shape;1627;p25"/>
              <p:cNvSpPr/>
              <p:nvPr/>
            </p:nvSpPr>
            <p:spPr>
              <a:xfrm>
                <a:off x="6468929" y="3844579"/>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628" name="Shape 1628"/>
        <p:cNvGrpSpPr/>
        <p:nvPr/>
      </p:nvGrpSpPr>
      <p:grpSpPr>
        <a:xfrm>
          <a:off x="0" y="0"/>
          <a:ext cx="0" cy="0"/>
          <a:chOff x="0" y="0"/>
          <a:chExt cx="0" cy="0"/>
        </a:xfrm>
      </p:grpSpPr>
      <p:pic>
        <p:nvPicPr>
          <p:cNvPr id="1629" name="Google Shape;1629;p26"/>
          <p:cNvPicPr preferRelativeResize="0"/>
          <p:nvPr/>
        </p:nvPicPr>
        <p:blipFill rotWithShape="1">
          <a:blip r:embed="rId2">
            <a:alphaModFix/>
          </a:blip>
          <a:srcRect b="901" l="0" r="990" t="0"/>
          <a:stretch/>
        </p:blipFill>
        <p:spPr>
          <a:xfrm>
            <a:off x="0" y="0"/>
            <a:ext cx="9144003" cy="5143500"/>
          </a:xfrm>
          <a:prstGeom prst="rect">
            <a:avLst/>
          </a:prstGeom>
          <a:noFill/>
          <a:ln>
            <a:noFill/>
          </a:ln>
        </p:spPr>
      </p:pic>
      <p:grpSp>
        <p:nvGrpSpPr>
          <p:cNvPr id="1630" name="Google Shape;1630;p26"/>
          <p:cNvGrpSpPr/>
          <p:nvPr/>
        </p:nvGrpSpPr>
        <p:grpSpPr>
          <a:xfrm>
            <a:off x="-1078950" y="-1016375"/>
            <a:ext cx="11081975" cy="6703400"/>
            <a:chOff x="-1078950" y="-1016375"/>
            <a:chExt cx="11081975" cy="6703400"/>
          </a:xfrm>
        </p:grpSpPr>
        <p:sp>
          <p:nvSpPr>
            <p:cNvPr id="1631" name="Google Shape;1631;p26"/>
            <p:cNvSpPr/>
            <p:nvPr/>
          </p:nvSpPr>
          <p:spPr>
            <a:xfrm flipH="1">
              <a:off x="8101900" y="723600"/>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632" name="Google Shape;1632;p26"/>
            <p:cNvSpPr/>
            <p:nvPr/>
          </p:nvSpPr>
          <p:spPr>
            <a:xfrm flipH="1">
              <a:off x="8585825" y="97003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633" name="Google Shape;1633;p26"/>
            <p:cNvSpPr/>
            <p:nvPr/>
          </p:nvSpPr>
          <p:spPr>
            <a:xfrm flipH="1" rot="-5400000">
              <a:off x="7824125" y="492532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634" name="Google Shape;1634;p26"/>
            <p:cNvSpPr/>
            <p:nvPr/>
          </p:nvSpPr>
          <p:spPr>
            <a:xfrm flipH="1" rot="-5400000">
              <a:off x="2320325" y="-36087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635" name="Google Shape;1635;p26"/>
            <p:cNvSpPr/>
            <p:nvPr/>
          </p:nvSpPr>
          <p:spPr>
            <a:xfrm flipH="1" rot="10800000">
              <a:off x="-595025" y="353183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636" name="Google Shape;1636;p26"/>
            <p:cNvSpPr/>
            <p:nvPr/>
          </p:nvSpPr>
          <p:spPr>
            <a:xfrm flipH="1" rot="10800000">
              <a:off x="-1078950" y="328540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637" name="Google Shape;1637;p26"/>
          <p:cNvGrpSpPr/>
          <p:nvPr/>
        </p:nvGrpSpPr>
        <p:grpSpPr>
          <a:xfrm>
            <a:off x="123985" y="-576378"/>
            <a:ext cx="9153370" cy="6318414"/>
            <a:chOff x="123985" y="-576378"/>
            <a:chExt cx="9153370" cy="6318414"/>
          </a:xfrm>
        </p:grpSpPr>
        <p:grpSp>
          <p:nvGrpSpPr>
            <p:cNvPr id="1638" name="Google Shape;1638;p26"/>
            <p:cNvGrpSpPr/>
            <p:nvPr/>
          </p:nvGrpSpPr>
          <p:grpSpPr>
            <a:xfrm flipH="1">
              <a:off x="123985" y="4355120"/>
              <a:ext cx="2156910" cy="506908"/>
              <a:chOff x="4891825" y="3495059"/>
              <a:chExt cx="1351193" cy="317552"/>
            </a:xfrm>
          </p:grpSpPr>
          <p:sp>
            <p:nvSpPr>
              <p:cNvPr id="1639" name="Google Shape;1639;p26"/>
              <p:cNvSpPr/>
              <p:nvPr/>
            </p:nvSpPr>
            <p:spPr>
              <a:xfrm>
                <a:off x="6208918" y="3706050"/>
                <a:ext cx="34100" cy="31969"/>
              </a:xfrm>
              <a:custGeom>
                <a:rect b="b" l="l" r="r" t="t"/>
                <a:pathLst>
                  <a:path extrusionOk="0" h="15" w="15">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0" name="Google Shape;1640;p26"/>
              <p:cNvSpPr/>
              <p:nvPr/>
            </p:nvSpPr>
            <p:spPr>
              <a:xfrm>
                <a:off x="4891825" y="3584575"/>
                <a:ext cx="29825" cy="29825"/>
              </a:xfrm>
              <a:custGeom>
                <a:rect b="b" l="l" r="r" t="t"/>
                <a:pathLst>
                  <a:path extrusionOk="0" h="14" w="15">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1" name="Google Shape;1641;p26"/>
              <p:cNvSpPr/>
              <p:nvPr/>
            </p:nvSpPr>
            <p:spPr>
              <a:xfrm>
                <a:off x="4917389" y="3595227"/>
                <a:ext cx="1295792" cy="217384"/>
              </a:xfrm>
              <a:custGeom>
                <a:rect b="b" l="l" r="r" t="t"/>
                <a:pathLst>
                  <a:path extrusionOk="0" h="102" w="608">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2" name="Google Shape;1642;p26"/>
              <p:cNvSpPr/>
              <p:nvPr/>
            </p:nvSpPr>
            <p:spPr>
              <a:xfrm>
                <a:off x="5933990" y="3716706"/>
                <a:ext cx="31969" cy="34099"/>
              </a:xfrm>
              <a:custGeom>
                <a:rect b="b" l="l" r="r" t="t"/>
                <a:pathLst>
                  <a:path extrusionOk="0" h="15" w="14">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3" name="Google Shape;1643;p26"/>
              <p:cNvSpPr/>
              <p:nvPr/>
            </p:nvSpPr>
            <p:spPr>
              <a:xfrm>
                <a:off x="5286094" y="3495059"/>
                <a:ext cx="29837" cy="31969"/>
              </a:xfrm>
              <a:custGeom>
                <a:rect b="b" l="l" r="r" t="t"/>
                <a:pathLst>
                  <a:path extrusionOk="0" h="15" w="14">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4" name="Google Shape;1644;p26"/>
              <p:cNvSpPr/>
              <p:nvPr/>
            </p:nvSpPr>
            <p:spPr>
              <a:xfrm>
                <a:off x="5311668" y="3507847"/>
                <a:ext cx="632979" cy="219516"/>
              </a:xfrm>
              <a:custGeom>
                <a:rect b="b" l="l" r="r" t="t"/>
                <a:pathLst>
                  <a:path extrusionOk="0" h="103" w="297">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45" name="Google Shape;1645;p26"/>
            <p:cNvGrpSpPr/>
            <p:nvPr/>
          </p:nvGrpSpPr>
          <p:grpSpPr>
            <a:xfrm flipH="1">
              <a:off x="8182527" y="-576378"/>
              <a:ext cx="204128" cy="1115878"/>
              <a:chOff x="6605329" y="191675"/>
              <a:chExt cx="127876" cy="699040"/>
            </a:xfrm>
          </p:grpSpPr>
          <p:sp>
            <p:nvSpPr>
              <p:cNvPr id="1646" name="Google Shape;1646;p26"/>
              <p:cNvSpPr/>
              <p:nvPr/>
            </p:nvSpPr>
            <p:spPr>
              <a:xfrm>
                <a:off x="6701235" y="858746"/>
                <a:ext cx="31969" cy="31969"/>
              </a:xfrm>
              <a:custGeom>
                <a:rect b="b" l="l" r="r" t="t"/>
                <a:pathLst>
                  <a:path extrusionOk="0" h="14" w="15">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7" name="Google Shape;1647;p26"/>
              <p:cNvSpPr/>
              <p:nvPr/>
            </p:nvSpPr>
            <p:spPr>
              <a:xfrm>
                <a:off x="6605329" y="191675"/>
                <a:ext cx="115087" cy="671334"/>
              </a:xfrm>
              <a:custGeom>
                <a:rect b="b" l="l" r="r" t="t"/>
                <a:pathLst>
                  <a:path extrusionOk="0" h="315" w="54">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48" name="Google Shape;1648;p26"/>
            <p:cNvGrpSpPr/>
            <p:nvPr/>
          </p:nvGrpSpPr>
          <p:grpSpPr>
            <a:xfrm flipH="1">
              <a:off x="6433240" y="-158755"/>
              <a:ext cx="1493520" cy="615774"/>
              <a:chOff x="5301012" y="396272"/>
              <a:chExt cx="935614" cy="385751"/>
            </a:xfrm>
          </p:grpSpPr>
          <p:sp>
            <p:nvSpPr>
              <p:cNvPr id="1649" name="Google Shape;1649;p26"/>
              <p:cNvSpPr/>
              <p:nvPr/>
            </p:nvSpPr>
            <p:spPr>
              <a:xfrm>
                <a:off x="6202525" y="396272"/>
                <a:ext cx="34100" cy="34099"/>
              </a:xfrm>
              <a:custGeom>
                <a:rect b="b" l="l" r="r" t="t"/>
                <a:pathLst>
                  <a:path extrusionOk="0" h="15" w="15">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0" name="Google Shape;1650;p26"/>
              <p:cNvSpPr/>
              <p:nvPr/>
            </p:nvSpPr>
            <p:spPr>
              <a:xfrm>
                <a:off x="5301012" y="750054"/>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1" name="Google Shape;1651;p26"/>
              <p:cNvSpPr/>
              <p:nvPr/>
            </p:nvSpPr>
            <p:spPr>
              <a:xfrm>
                <a:off x="5322324" y="426109"/>
                <a:ext cx="903645" cy="336732"/>
              </a:xfrm>
              <a:custGeom>
                <a:rect b="b" l="l" r="r" t="t"/>
                <a:pathLst>
                  <a:path extrusionOk="0" h="158" w="424">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52" name="Google Shape;1652;p26"/>
            <p:cNvGrpSpPr/>
            <p:nvPr/>
          </p:nvGrpSpPr>
          <p:grpSpPr>
            <a:xfrm flipH="1">
              <a:off x="227686" y="159032"/>
              <a:ext cx="1064856" cy="813093"/>
              <a:chOff x="3843246" y="357910"/>
              <a:chExt cx="667078" cy="509361"/>
            </a:xfrm>
          </p:grpSpPr>
          <p:sp>
            <p:nvSpPr>
              <p:cNvPr id="1653" name="Google Shape;1653;p26"/>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4" name="Google Shape;1654;p26"/>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5" name="Google Shape;1655;p26"/>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56" name="Google Shape;1656;p26"/>
            <p:cNvGrpSpPr/>
            <p:nvPr/>
          </p:nvGrpSpPr>
          <p:grpSpPr>
            <a:xfrm flipH="1">
              <a:off x="695431" y="-57203"/>
              <a:ext cx="1337026" cy="826702"/>
              <a:chOff x="3421261" y="191675"/>
              <a:chExt cx="837578" cy="517886"/>
            </a:xfrm>
          </p:grpSpPr>
          <p:sp>
            <p:nvSpPr>
              <p:cNvPr id="1657" name="Google Shape;1657;p26"/>
              <p:cNvSpPr/>
              <p:nvPr/>
            </p:nvSpPr>
            <p:spPr>
              <a:xfrm>
                <a:off x="3421261" y="679724"/>
                <a:ext cx="31969" cy="29837"/>
              </a:xfrm>
              <a:custGeom>
                <a:rect b="b" l="l" r="r" t="t"/>
                <a:pathLst>
                  <a:path extrusionOk="0" h="14" w="14">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8" name="Google Shape;1658;p26"/>
              <p:cNvSpPr/>
              <p:nvPr/>
            </p:nvSpPr>
            <p:spPr>
              <a:xfrm>
                <a:off x="3442573" y="191675"/>
                <a:ext cx="816266" cy="498704"/>
              </a:xfrm>
              <a:custGeom>
                <a:rect b="b" l="l" r="r" t="t"/>
                <a:pathLst>
                  <a:path extrusionOk="0" h="234" w="383">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59" name="Google Shape;1659;p26"/>
            <p:cNvGrpSpPr/>
            <p:nvPr/>
          </p:nvGrpSpPr>
          <p:grpSpPr>
            <a:xfrm>
              <a:off x="7482565" y="4404023"/>
              <a:ext cx="619332" cy="1338013"/>
              <a:chOff x="6850421" y="775628"/>
              <a:chExt cx="398541" cy="861012"/>
            </a:xfrm>
          </p:grpSpPr>
          <p:sp>
            <p:nvSpPr>
              <p:cNvPr id="1660" name="Google Shape;1660;p26"/>
              <p:cNvSpPr/>
              <p:nvPr/>
            </p:nvSpPr>
            <p:spPr>
              <a:xfrm>
                <a:off x="6850421" y="1604672"/>
                <a:ext cx="34100" cy="31969"/>
              </a:xfrm>
              <a:custGeom>
                <a:rect b="b" l="l" r="r" t="t"/>
                <a:pathLst>
                  <a:path extrusionOk="0" h="15" w="15">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1" name="Google Shape;1661;p26"/>
              <p:cNvSpPr/>
              <p:nvPr/>
            </p:nvSpPr>
            <p:spPr>
              <a:xfrm>
                <a:off x="7138138" y="775628"/>
                <a:ext cx="31969" cy="31969"/>
              </a:xfrm>
              <a:custGeom>
                <a:rect b="b" l="l" r="r" t="t"/>
                <a:pathLst>
                  <a:path extrusionOk="0" h="14" w="14">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2" name="Google Shape;1662;p26"/>
              <p:cNvSpPr/>
              <p:nvPr/>
            </p:nvSpPr>
            <p:spPr>
              <a:xfrm>
                <a:off x="6861077" y="794810"/>
                <a:ext cx="387885" cy="814124"/>
              </a:xfrm>
              <a:custGeom>
                <a:rect b="b" l="l" r="r" t="t"/>
                <a:pathLst>
                  <a:path extrusionOk="0" h="382" w="182">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63" name="Google Shape;1663;p26"/>
            <p:cNvGrpSpPr/>
            <p:nvPr/>
          </p:nvGrpSpPr>
          <p:grpSpPr>
            <a:xfrm flipH="1">
              <a:off x="8212499" y="2963157"/>
              <a:ext cx="1064856" cy="813093"/>
              <a:chOff x="3843246" y="357910"/>
              <a:chExt cx="667078" cy="509361"/>
            </a:xfrm>
          </p:grpSpPr>
          <p:sp>
            <p:nvSpPr>
              <p:cNvPr id="1664" name="Google Shape;1664;p26"/>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5" name="Google Shape;1665;p26"/>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6" name="Google Shape;1666;p26"/>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667" name="Google Shape;1667;p26"/>
          <p:cNvGrpSpPr/>
          <p:nvPr/>
        </p:nvGrpSpPr>
        <p:grpSpPr>
          <a:xfrm>
            <a:off x="184255" y="293088"/>
            <a:ext cx="8814145" cy="4568938"/>
            <a:chOff x="184255" y="293088"/>
            <a:chExt cx="8814145" cy="4568938"/>
          </a:xfrm>
        </p:grpSpPr>
        <p:grpSp>
          <p:nvGrpSpPr>
            <p:cNvPr id="1668" name="Google Shape;1668;p26"/>
            <p:cNvGrpSpPr/>
            <p:nvPr/>
          </p:nvGrpSpPr>
          <p:grpSpPr>
            <a:xfrm flipH="1">
              <a:off x="7016513" y="4735900"/>
              <a:ext cx="130200" cy="126125"/>
              <a:chOff x="3935725" y="167575"/>
              <a:chExt cx="130200" cy="126125"/>
            </a:xfrm>
          </p:grpSpPr>
          <p:sp>
            <p:nvSpPr>
              <p:cNvPr id="1669" name="Google Shape;1669;p26"/>
              <p:cNvSpPr/>
              <p:nvPr/>
            </p:nvSpPr>
            <p:spPr>
              <a:xfrm>
                <a:off x="3935725" y="1675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670" name="Google Shape;1670;p26"/>
              <p:cNvSpPr/>
              <p:nvPr/>
            </p:nvSpPr>
            <p:spPr>
              <a:xfrm>
                <a:off x="4000825" y="2017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671" name="Google Shape;1671;p26"/>
              <p:cNvSpPr/>
              <p:nvPr/>
            </p:nvSpPr>
            <p:spPr>
              <a:xfrm>
                <a:off x="3935725" y="237300"/>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672" name="Google Shape;1672;p26"/>
            <p:cNvGrpSpPr/>
            <p:nvPr/>
          </p:nvGrpSpPr>
          <p:grpSpPr>
            <a:xfrm flipH="1">
              <a:off x="184255" y="4235716"/>
              <a:ext cx="101875" cy="134875"/>
              <a:chOff x="3928495" y="333391"/>
              <a:chExt cx="101875" cy="134875"/>
            </a:xfrm>
          </p:grpSpPr>
          <p:grpSp>
            <p:nvGrpSpPr>
              <p:cNvPr id="1673" name="Google Shape;1673;p26"/>
              <p:cNvGrpSpPr/>
              <p:nvPr/>
            </p:nvGrpSpPr>
            <p:grpSpPr>
              <a:xfrm>
                <a:off x="3928495" y="379241"/>
                <a:ext cx="44700" cy="42600"/>
                <a:chOff x="3928495" y="379241"/>
                <a:chExt cx="44700" cy="42600"/>
              </a:xfrm>
            </p:grpSpPr>
            <p:sp>
              <p:nvSpPr>
                <p:cNvPr id="1674" name="Google Shape;1674;p26"/>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5" name="Google Shape;1675;p26"/>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76" name="Google Shape;1676;p26"/>
              <p:cNvGrpSpPr/>
              <p:nvPr/>
            </p:nvGrpSpPr>
            <p:grpSpPr>
              <a:xfrm>
                <a:off x="3985670" y="425666"/>
                <a:ext cx="44700" cy="42600"/>
                <a:chOff x="3928495" y="379241"/>
                <a:chExt cx="44700" cy="42600"/>
              </a:xfrm>
            </p:grpSpPr>
            <p:sp>
              <p:nvSpPr>
                <p:cNvPr id="1677" name="Google Shape;1677;p26"/>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8" name="Google Shape;1678;p26"/>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79" name="Google Shape;1679;p26"/>
              <p:cNvGrpSpPr/>
              <p:nvPr/>
            </p:nvGrpSpPr>
            <p:grpSpPr>
              <a:xfrm>
                <a:off x="3985670" y="333391"/>
                <a:ext cx="44700" cy="42600"/>
                <a:chOff x="3928495" y="379241"/>
                <a:chExt cx="44700" cy="42600"/>
              </a:xfrm>
            </p:grpSpPr>
            <p:sp>
              <p:nvSpPr>
                <p:cNvPr id="1680" name="Google Shape;1680;p26"/>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1" name="Google Shape;1681;p26"/>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682" name="Google Shape;1682;p26"/>
            <p:cNvGrpSpPr/>
            <p:nvPr/>
          </p:nvGrpSpPr>
          <p:grpSpPr>
            <a:xfrm flipH="1">
              <a:off x="8552725" y="1443037"/>
              <a:ext cx="445675" cy="119073"/>
              <a:chOff x="3578973" y="2550931"/>
              <a:chExt cx="279193" cy="74593"/>
            </a:xfrm>
          </p:grpSpPr>
          <p:sp>
            <p:nvSpPr>
              <p:cNvPr id="1683" name="Google Shape;1683;p26"/>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4" name="Google Shape;1684;p26"/>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5" name="Google Shape;1685;p26"/>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6" name="Google Shape;1686;p26"/>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7" name="Google Shape;1687;p26"/>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8" name="Google Shape;1688;p26"/>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9" name="Google Shape;1689;p26"/>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0" name="Google Shape;1690;p26"/>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1" name="Google Shape;1691;p26"/>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2" name="Google Shape;1692;p26"/>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93" name="Google Shape;1693;p26"/>
            <p:cNvGrpSpPr/>
            <p:nvPr/>
          </p:nvGrpSpPr>
          <p:grpSpPr>
            <a:xfrm flipH="1">
              <a:off x="2150700" y="293088"/>
              <a:ext cx="130200" cy="126125"/>
              <a:chOff x="3935725" y="167575"/>
              <a:chExt cx="130200" cy="126125"/>
            </a:xfrm>
          </p:grpSpPr>
          <p:sp>
            <p:nvSpPr>
              <p:cNvPr id="1694" name="Google Shape;1694;p26"/>
              <p:cNvSpPr/>
              <p:nvPr/>
            </p:nvSpPr>
            <p:spPr>
              <a:xfrm>
                <a:off x="3935725" y="1675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695" name="Google Shape;1695;p26"/>
              <p:cNvSpPr/>
              <p:nvPr/>
            </p:nvSpPr>
            <p:spPr>
              <a:xfrm>
                <a:off x="4000825" y="2017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696" name="Google Shape;1696;p26"/>
              <p:cNvSpPr/>
              <p:nvPr/>
            </p:nvSpPr>
            <p:spPr>
              <a:xfrm>
                <a:off x="3935725" y="237300"/>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sp>
        <p:nvSpPr>
          <p:cNvPr id="1697" name="Google Shape;1697;p26"/>
          <p:cNvSpPr txBox="1"/>
          <p:nvPr>
            <p:ph type="title"/>
          </p:nvPr>
        </p:nvSpPr>
        <p:spPr>
          <a:xfrm>
            <a:off x="2642708" y="775127"/>
            <a:ext cx="38586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698" name="Google Shape;1698;p26"/>
          <p:cNvSpPr txBox="1"/>
          <p:nvPr>
            <p:ph idx="1" type="subTitle"/>
          </p:nvPr>
        </p:nvSpPr>
        <p:spPr>
          <a:xfrm>
            <a:off x="2642675" y="1757297"/>
            <a:ext cx="3858600" cy="110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9" name="Google Shape;1699;p26"/>
          <p:cNvSpPr txBox="1"/>
          <p:nvPr/>
        </p:nvSpPr>
        <p:spPr>
          <a:xfrm>
            <a:off x="2642668" y="3466600"/>
            <a:ext cx="3858600" cy="782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sz="1200">
                <a:solidFill>
                  <a:schemeClr val="dk1"/>
                </a:solidFill>
                <a:latin typeface="Manjari"/>
                <a:ea typeface="Manjari"/>
                <a:cs typeface="Manjari"/>
                <a:sym typeface="Manjari"/>
              </a:rPr>
              <a:t>CRÉDITS : Ce modèle de présentation a été créé par </a:t>
            </a:r>
            <a:r>
              <a:rPr b="1" lang="fr" sz="1200" u="sng">
                <a:solidFill>
                  <a:schemeClr val="dk1"/>
                </a:solidFill>
                <a:latin typeface="Manjari"/>
                <a:ea typeface="Manjari"/>
                <a:cs typeface="Manjari"/>
                <a:sym typeface="Manjari"/>
                <a:hlinkClick r:id="rId3">
                  <a:extLst>
                    <a:ext uri="{A12FA001-AC4F-418D-AE19-62706E023703}">
                      <ahyp:hlinkClr val="tx"/>
                    </a:ext>
                  </a:extLst>
                </a:hlinkClick>
              </a:rPr>
              <a:t>Slidesgo</a:t>
            </a:r>
            <a:r>
              <a:rPr lang="fr" sz="1200">
                <a:solidFill>
                  <a:schemeClr val="dk1"/>
                </a:solidFill>
                <a:latin typeface="Manjari"/>
                <a:ea typeface="Manjari"/>
                <a:cs typeface="Manjari"/>
                <a:sym typeface="Manjari"/>
              </a:rPr>
              <a:t>, comprenant des icônes de </a:t>
            </a:r>
            <a:r>
              <a:rPr b="1" lang="fr" sz="1200" u="sng">
                <a:solidFill>
                  <a:schemeClr val="dk1"/>
                </a:solidFill>
                <a:latin typeface="Manjari"/>
                <a:ea typeface="Manjari"/>
                <a:cs typeface="Manjari"/>
                <a:sym typeface="Manjari"/>
                <a:hlinkClick r:id="rId4">
                  <a:extLst>
                    <a:ext uri="{A12FA001-AC4F-418D-AE19-62706E023703}">
                      <ahyp:hlinkClr val="tx"/>
                    </a:ext>
                  </a:extLst>
                </a:hlinkClick>
              </a:rPr>
              <a:t>Flaticon</a:t>
            </a:r>
            <a:r>
              <a:rPr lang="fr" sz="1200">
                <a:solidFill>
                  <a:schemeClr val="dk1"/>
                </a:solidFill>
                <a:latin typeface="Manjari"/>
                <a:ea typeface="Manjari"/>
                <a:cs typeface="Manjari"/>
                <a:sym typeface="Manjari"/>
              </a:rPr>
              <a:t>, des infographies et des images de </a:t>
            </a:r>
            <a:r>
              <a:rPr b="1" lang="fr" sz="1200" u="sng">
                <a:solidFill>
                  <a:schemeClr val="dk1"/>
                </a:solidFill>
                <a:latin typeface="Manjari"/>
                <a:ea typeface="Manjari"/>
                <a:cs typeface="Manjari"/>
                <a:sym typeface="Manjari"/>
                <a:hlinkClick r:id="rId5">
                  <a:extLst>
                    <a:ext uri="{A12FA001-AC4F-418D-AE19-62706E023703}">
                      <ahyp:hlinkClr val="tx"/>
                    </a:ext>
                  </a:extLst>
                </a:hlinkClick>
              </a:rPr>
              <a:t>Freepik</a:t>
            </a:r>
            <a:r>
              <a:rPr lang="fr" sz="1200">
                <a:solidFill>
                  <a:schemeClr val="dk1"/>
                </a:solidFill>
                <a:latin typeface="Manjari"/>
                <a:ea typeface="Manjari"/>
                <a:cs typeface="Manjari"/>
                <a:sym typeface="Manjari"/>
              </a:rPr>
              <a:t> </a:t>
            </a:r>
            <a:endParaRPr b="1" sz="1200" u="sng">
              <a:solidFill>
                <a:schemeClr val="dk1"/>
              </a:solidFill>
              <a:latin typeface="Manjari"/>
              <a:ea typeface="Manjari"/>
              <a:cs typeface="Manjari"/>
              <a:sym typeface="Manja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700" name="Shape 1700"/>
        <p:cNvGrpSpPr/>
        <p:nvPr/>
      </p:nvGrpSpPr>
      <p:grpSpPr>
        <a:xfrm>
          <a:off x="0" y="0"/>
          <a:ext cx="0" cy="0"/>
          <a:chOff x="0" y="0"/>
          <a:chExt cx="0" cy="0"/>
        </a:xfrm>
      </p:grpSpPr>
      <p:pic>
        <p:nvPicPr>
          <p:cNvPr id="1701" name="Google Shape;1701;p27"/>
          <p:cNvPicPr preferRelativeResize="0"/>
          <p:nvPr/>
        </p:nvPicPr>
        <p:blipFill rotWithShape="1">
          <a:blip r:embed="rId2">
            <a:alphaModFix/>
          </a:blip>
          <a:srcRect b="901" l="0" r="990" t="0"/>
          <a:stretch/>
        </p:blipFill>
        <p:spPr>
          <a:xfrm>
            <a:off x="0" y="0"/>
            <a:ext cx="9144003" cy="5143500"/>
          </a:xfrm>
          <a:prstGeom prst="rect">
            <a:avLst/>
          </a:prstGeom>
          <a:noFill/>
          <a:ln>
            <a:noFill/>
          </a:ln>
        </p:spPr>
      </p:pic>
      <p:grpSp>
        <p:nvGrpSpPr>
          <p:cNvPr id="1702" name="Google Shape;1702;p27"/>
          <p:cNvGrpSpPr/>
          <p:nvPr/>
        </p:nvGrpSpPr>
        <p:grpSpPr>
          <a:xfrm flipH="1" rot="10800000">
            <a:off x="744821" y="-484375"/>
            <a:ext cx="8262669" cy="6318414"/>
            <a:chOff x="744821" y="-576378"/>
            <a:chExt cx="8262669" cy="6318414"/>
          </a:xfrm>
        </p:grpSpPr>
        <p:grpSp>
          <p:nvGrpSpPr>
            <p:cNvPr id="1703" name="Google Shape;1703;p27"/>
            <p:cNvGrpSpPr/>
            <p:nvPr/>
          </p:nvGrpSpPr>
          <p:grpSpPr>
            <a:xfrm>
              <a:off x="6850580" y="4492208"/>
              <a:ext cx="2156910" cy="506908"/>
              <a:chOff x="4891825" y="3495059"/>
              <a:chExt cx="1351193" cy="317552"/>
            </a:xfrm>
          </p:grpSpPr>
          <p:sp>
            <p:nvSpPr>
              <p:cNvPr id="1704" name="Google Shape;1704;p27"/>
              <p:cNvSpPr/>
              <p:nvPr/>
            </p:nvSpPr>
            <p:spPr>
              <a:xfrm>
                <a:off x="6208918" y="3706050"/>
                <a:ext cx="34100" cy="31969"/>
              </a:xfrm>
              <a:custGeom>
                <a:rect b="b" l="l" r="r" t="t"/>
                <a:pathLst>
                  <a:path extrusionOk="0" h="15" w="15">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5" name="Google Shape;1705;p27"/>
              <p:cNvSpPr/>
              <p:nvPr/>
            </p:nvSpPr>
            <p:spPr>
              <a:xfrm>
                <a:off x="4891825" y="3584575"/>
                <a:ext cx="29825" cy="29825"/>
              </a:xfrm>
              <a:custGeom>
                <a:rect b="b" l="l" r="r" t="t"/>
                <a:pathLst>
                  <a:path extrusionOk="0" h="14" w="15">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6" name="Google Shape;1706;p27"/>
              <p:cNvSpPr/>
              <p:nvPr/>
            </p:nvSpPr>
            <p:spPr>
              <a:xfrm>
                <a:off x="4917389" y="3595227"/>
                <a:ext cx="1295792" cy="217384"/>
              </a:xfrm>
              <a:custGeom>
                <a:rect b="b" l="l" r="r" t="t"/>
                <a:pathLst>
                  <a:path extrusionOk="0" h="102" w="608">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7" name="Google Shape;1707;p27"/>
              <p:cNvSpPr/>
              <p:nvPr/>
            </p:nvSpPr>
            <p:spPr>
              <a:xfrm>
                <a:off x="5933990" y="3716706"/>
                <a:ext cx="31969" cy="34099"/>
              </a:xfrm>
              <a:custGeom>
                <a:rect b="b" l="l" r="r" t="t"/>
                <a:pathLst>
                  <a:path extrusionOk="0" h="15" w="14">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8" name="Google Shape;1708;p27"/>
              <p:cNvSpPr/>
              <p:nvPr/>
            </p:nvSpPr>
            <p:spPr>
              <a:xfrm>
                <a:off x="5286094" y="3495059"/>
                <a:ext cx="29837" cy="31969"/>
              </a:xfrm>
              <a:custGeom>
                <a:rect b="b" l="l" r="r" t="t"/>
                <a:pathLst>
                  <a:path extrusionOk="0" h="15" w="14">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9" name="Google Shape;1709;p27"/>
              <p:cNvSpPr/>
              <p:nvPr/>
            </p:nvSpPr>
            <p:spPr>
              <a:xfrm>
                <a:off x="5311668" y="3507847"/>
                <a:ext cx="632979" cy="219516"/>
              </a:xfrm>
              <a:custGeom>
                <a:rect b="b" l="l" r="r" t="t"/>
                <a:pathLst>
                  <a:path extrusionOk="0" h="103" w="297">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10" name="Google Shape;1710;p27"/>
            <p:cNvGrpSpPr/>
            <p:nvPr/>
          </p:nvGrpSpPr>
          <p:grpSpPr>
            <a:xfrm>
              <a:off x="744821" y="-576378"/>
              <a:ext cx="204128" cy="1115878"/>
              <a:chOff x="6605329" y="191675"/>
              <a:chExt cx="127876" cy="699040"/>
            </a:xfrm>
          </p:grpSpPr>
          <p:sp>
            <p:nvSpPr>
              <p:cNvPr id="1711" name="Google Shape;1711;p27"/>
              <p:cNvSpPr/>
              <p:nvPr/>
            </p:nvSpPr>
            <p:spPr>
              <a:xfrm>
                <a:off x="6701235" y="858746"/>
                <a:ext cx="31969" cy="31969"/>
              </a:xfrm>
              <a:custGeom>
                <a:rect b="b" l="l" r="r" t="t"/>
                <a:pathLst>
                  <a:path extrusionOk="0" h="14" w="15">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2" name="Google Shape;1712;p27"/>
              <p:cNvSpPr/>
              <p:nvPr/>
            </p:nvSpPr>
            <p:spPr>
              <a:xfrm>
                <a:off x="6605329" y="191675"/>
                <a:ext cx="115087" cy="671334"/>
              </a:xfrm>
              <a:custGeom>
                <a:rect b="b" l="l" r="r" t="t"/>
                <a:pathLst>
                  <a:path extrusionOk="0" h="315" w="54">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13" name="Google Shape;1713;p27"/>
            <p:cNvGrpSpPr/>
            <p:nvPr/>
          </p:nvGrpSpPr>
          <p:grpSpPr>
            <a:xfrm>
              <a:off x="1204715" y="-158755"/>
              <a:ext cx="1493520" cy="615774"/>
              <a:chOff x="5301012" y="396272"/>
              <a:chExt cx="935614" cy="385751"/>
            </a:xfrm>
          </p:grpSpPr>
          <p:sp>
            <p:nvSpPr>
              <p:cNvPr id="1714" name="Google Shape;1714;p27"/>
              <p:cNvSpPr/>
              <p:nvPr/>
            </p:nvSpPr>
            <p:spPr>
              <a:xfrm>
                <a:off x="6202525" y="396272"/>
                <a:ext cx="34100" cy="34099"/>
              </a:xfrm>
              <a:custGeom>
                <a:rect b="b" l="l" r="r" t="t"/>
                <a:pathLst>
                  <a:path extrusionOk="0" h="15" w="15">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5" name="Google Shape;1715;p27"/>
              <p:cNvSpPr/>
              <p:nvPr/>
            </p:nvSpPr>
            <p:spPr>
              <a:xfrm>
                <a:off x="5301012" y="750054"/>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6" name="Google Shape;1716;p27"/>
              <p:cNvSpPr/>
              <p:nvPr/>
            </p:nvSpPr>
            <p:spPr>
              <a:xfrm>
                <a:off x="5322324" y="426109"/>
                <a:ext cx="903645" cy="336732"/>
              </a:xfrm>
              <a:custGeom>
                <a:rect b="b" l="l" r="r" t="t"/>
                <a:pathLst>
                  <a:path extrusionOk="0" h="158" w="424">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17" name="Google Shape;1717;p27"/>
            <p:cNvGrpSpPr/>
            <p:nvPr/>
          </p:nvGrpSpPr>
          <p:grpSpPr>
            <a:xfrm>
              <a:off x="7838933" y="159032"/>
              <a:ext cx="1064856" cy="813093"/>
              <a:chOff x="3843246" y="357910"/>
              <a:chExt cx="667078" cy="509361"/>
            </a:xfrm>
          </p:grpSpPr>
          <p:sp>
            <p:nvSpPr>
              <p:cNvPr id="1718" name="Google Shape;1718;p27"/>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9" name="Google Shape;1719;p27"/>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0" name="Google Shape;1720;p27"/>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21" name="Google Shape;1721;p27"/>
            <p:cNvGrpSpPr/>
            <p:nvPr/>
          </p:nvGrpSpPr>
          <p:grpSpPr>
            <a:xfrm>
              <a:off x="7099018" y="-57203"/>
              <a:ext cx="1337026" cy="826702"/>
              <a:chOff x="3421261" y="191675"/>
              <a:chExt cx="837578" cy="517886"/>
            </a:xfrm>
          </p:grpSpPr>
          <p:sp>
            <p:nvSpPr>
              <p:cNvPr id="1722" name="Google Shape;1722;p27"/>
              <p:cNvSpPr/>
              <p:nvPr/>
            </p:nvSpPr>
            <p:spPr>
              <a:xfrm>
                <a:off x="3421261" y="679724"/>
                <a:ext cx="31969" cy="29837"/>
              </a:xfrm>
              <a:custGeom>
                <a:rect b="b" l="l" r="r" t="t"/>
                <a:pathLst>
                  <a:path extrusionOk="0" h="14" w="14">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3" name="Google Shape;1723;p27"/>
              <p:cNvSpPr/>
              <p:nvPr/>
            </p:nvSpPr>
            <p:spPr>
              <a:xfrm>
                <a:off x="3442573" y="191675"/>
                <a:ext cx="816266" cy="498704"/>
              </a:xfrm>
              <a:custGeom>
                <a:rect b="b" l="l" r="r" t="t"/>
                <a:pathLst>
                  <a:path extrusionOk="0" h="234" w="383">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24" name="Google Shape;1724;p27"/>
            <p:cNvGrpSpPr/>
            <p:nvPr/>
          </p:nvGrpSpPr>
          <p:grpSpPr>
            <a:xfrm flipH="1">
              <a:off x="1029578" y="4404023"/>
              <a:ext cx="619332" cy="1338013"/>
              <a:chOff x="6850421" y="775628"/>
              <a:chExt cx="398541" cy="861012"/>
            </a:xfrm>
          </p:grpSpPr>
          <p:sp>
            <p:nvSpPr>
              <p:cNvPr id="1725" name="Google Shape;1725;p27"/>
              <p:cNvSpPr/>
              <p:nvPr/>
            </p:nvSpPr>
            <p:spPr>
              <a:xfrm>
                <a:off x="6850421" y="1604672"/>
                <a:ext cx="34100" cy="31969"/>
              </a:xfrm>
              <a:custGeom>
                <a:rect b="b" l="l" r="r" t="t"/>
                <a:pathLst>
                  <a:path extrusionOk="0" h="15" w="15">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6" name="Google Shape;1726;p27"/>
              <p:cNvSpPr/>
              <p:nvPr/>
            </p:nvSpPr>
            <p:spPr>
              <a:xfrm>
                <a:off x="7138138" y="775628"/>
                <a:ext cx="31969" cy="31969"/>
              </a:xfrm>
              <a:custGeom>
                <a:rect b="b" l="l" r="r" t="t"/>
                <a:pathLst>
                  <a:path extrusionOk="0" h="14" w="14">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7" name="Google Shape;1727;p27"/>
              <p:cNvSpPr/>
              <p:nvPr/>
            </p:nvSpPr>
            <p:spPr>
              <a:xfrm>
                <a:off x="6861077" y="794810"/>
                <a:ext cx="387885" cy="814124"/>
              </a:xfrm>
              <a:custGeom>
                <a:rect b="b" l="l" r="r" t="t"/>
                <a:pathLst>
                  <a:path extrusionOk="0" h="382" w="182">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28" name="Google Shape;1728;p27"/>
            <p:cNvGrpSpPr/>
            <p:nvPr/>
          </p:nvGrpSpPr>
          <p:grpSpPr>
            <a:xfrm>
              <a:off x="4984595" y="4666482"/>
              <a:ext cx="1064856" cy="813093"/>
              <a:chOff x="3843246" y="357910"/>
              <a:chExt cx="667078" cy="509361"/>
            </a:xfrm>
          </p:grpSpPr>
          <p:sp>
            <p:nvSpPr>
              <p:cNvPr id="1729" name="Google Shape;1729;p27"/>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0" name="Google Shape;1730;p27"/>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1" name="Google Shape;1731;p27"/>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732" name="Google Shape;1732;p27"/>
          <p:cNvGrpSpPr/>
          <p:nvPr/>
        </p:nvGrpSpPr>
        <p:grpSpPr>
          <a:xfrm>
            <a:off x="-1154425" y="-1070264"/>
            <a:ext cx="11376875" cy="7251925"/>
            <a:chOff x="-1203475" y="-1222225"/>
            <a:chExt cx="11376875" cy="7251925"/>
          </a:xfrm>
        </p:grpSpPr>
        <p:sp>
          <p:nvSpPr>
            <p:cNvPr id="1733" name="Google Shape;1733;p27"/>
            <p:cNvSpPr/>
            <p:nvPr/>
          </p:nvSpPr>
          <p:spPr>
            <a:xfrm>
              <a:off x="-850925" y="723600"/>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734" name="Google Shape;1734;p27"/>
            <p:cNvSpPr/>
            <p:nvPr/>
          </p:nvSpPr>
          <p:spPr>
            <a:xfrm>
              <a:off x="-1203475" y="97003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735" name="Google Shape;1735;p27"/>
            <p:cNvSpPr/>
            <p:nvPr/>
          </p:nvSpPr>
          <p:spPr>
            <a:xfrm rot="5400000">
              <a:off x="5599650" y="526800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736" name="Google Shape;1736;p27"/>
            <p:cNvSpPr/>
            <p:nvPr/>
          </p:nvSpPr>
          <p:spPr>
            <a:xfrm rot="5400000">
              <a:off x="3064800" y="-56672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737" name="Google Shape;1737;p27"/>
            <p:cNvSpPr/>
            <p:nvPr/>
          </p:nvSpPr>
          <p:spPr>
            <a:xfrm rot="10800000">
              <a:off x="8496500" y="3095161"/>
              <a:ext cx="1417200" cy="10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738" name="Google Shape;1738;p27"/>
            <p:cNvSpPr/>
            <p:nvPr/>
          </p:nvSpPr>
          <p:spPr>
            <a:xfrm rot="10800000">
              <a:off x="8756200" y="2847912"/>
              <a:ext cx="1417200" cy="10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739" name="Google Shape;1739;p27"/>
          <p:cNvGrpSpPr/>
          <p:nvPr/>
        </p:nvGrpSpPr>
        <p:grpSpPr>
          <a:xfrm>
            <a:off x="380020" y="153613"/>
            <a:ext cx="8496430" cy="4774098"/>
            <a:chOff x="380020" y="153613"/>
            <a:chExt cx="8496430" cy="4774098"/>
          </a:xfrm>
        </p:grpSpPr>
        <p:grpSp>
          <p:nvGrpSpPr>
            <p:cNvPr id="1740" name="Google Shape;1740;p27"/>
            <p:cNvGrpSpPr/>
            <p:nvPr/>
          </p:nvGrpSpPr>
          <p:grpSpPr>
            <a:xfrm>
              <a:off x="481900" y="3280551"/>
              <a:ext cx="130200" cy="126125"/>
              <a:chOff x="-4441750" y="34450"/>
              <a:chExt cx="130200" cy="126125"/>
            </a:xfrm>
          </p:grpSpPr>
          <p:sp>
            <p:nvSpPr>
              <p:cNvPr id="1741" name="Google Shape;1741;p27"/>
              <p:cNvSpPr/>
              <p:nvPr/>
            </p:nvSpPr>
            <p:spPr>
              <a:xfrm>
                <a:off x="-4441750" y="3445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742" name="Google Shape;1742;p27"/>
              <p:cNvSpPr/>
              <p:nvPr/>
            </p:nvSpPr>
            <p:spPr>
              <a:xfrm>
                <a:off x="-4376650" y="6865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743" name="Google Shape;1743;p27"/>
              <p:cNvSpPr/>
              <p:nvPr/>
            </p:nvSpPr>
            <p:spPr>
              <a:xfrm>
                <a:off x="-4441750" y="1041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744" name="Google Shape;1744;p27"/>
            <p:cNvGrpSpPr/>
            <p:nvPr/>
          </p:nvGrpSpPr>
          <p:grpSpPr>
            <a:xfrm>
              <a:off x="380020" y="571430"/>
              <a:ext cx="101875" cy="134875"/>
              <a:chOff x="3928495" y="333391"/>
              <a:chExt cx="101875" cy="134875"/>
            </a:xfrm>
          </p:grpSpPr>
          <p:grpSp>
            <p:nvGrpSpPr>
              <p:cNvPr id="1745" name="Google Shape;1745;p27"/>
              <p:cNvGrpSpPr/>
              <p:nvPr/>
            </p:nvGrpSpPr>
            <p:grpSpPr>
              <a:xfrm>
                <a:off x="3928495" y="379241"/>
                <a:ext cx="44700" cy="42600"/>
                <a:chOff x="3928495" y="379241"/>
                <a:chExt cx="44700" cy="42600"/>
              </a:xfrm>
            </p:grpSpPr>
            <p:sp>
              <p:nvSpPr>
                <p:cNvPr id="1746" name="Google Shape;1746;p27"/>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7" name="Google Shape;1747;p27"/>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48" name="Google Shape;1748;p27"/>
              <p:cNvGrpSpPr/>
              <p:nvPr/>
            </p:nvGrpSpPr>
            <p:grpSpPr>
              <a:xfrm>
                <a:off x="3985670" y="425666"/>
                <a:ext cx="44700" cy="42600"/>
                <a:chOff x="3928495" y="379241"/>
                <a:chExt cx="44700" cy="42600"/>
              </a:xfrm>
            </p:grpSpPr>
            <p:sp>
              <p:nvSpPr>
                <p:cNvPr id="1749" name="Google Shape;1749;p27"/>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0" name="Google Shape;1750;p27"/>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51" name="Google Shape;1751;p27"/>
              <p:cNvGrpSpPr/>
              <p:nvPr/>
            </p:nvGrpSpPr>
            <p:grpSpPr>
              <a:xfrm>
                <a:off x="3985670" y="333391"/>
                <a:ext cx="44700" cy="42600"/>
                <a:chOff x="3928495" y="379241"/>
                <a:chExt cx="44700" cy="42600"/>
              </a:xfrm>
            </p:grpSpPr>
            <p:sp>
              <p:nvSpPr>
                <p:cNvPr id="1752" name="Google Shape;1752;p27"/>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3" name="Google Shape;1753;p27"/>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754" name="Google Shape;1754;p27"/>
            <p:cNvGrpSpPr/>
            <p:nvPr/>
          </p:nvGrpSpPr>
          <p:grpSpPr>
            <a:xfrm>
              <a:off x="1668775" y="4808638"/>
              <a:ext cx="445675" cy="119073"/>
              <a:chOff x="3578973" y="2550931"/>
              <a:chExt cx="279193" cy="74593"/>
            </a:xfrm>
          </p:grpSpPr>
          <p:sp>
            <p:nvSpPr>
              <p:cNvPr id="1755" name="Google Shape;1755;p27"/>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6" name="Google Shape;1756;p27"/>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7" name="Google Shape;1757;p27"/>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8" name="Google Shape;1758;p27"/>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9" name="Google Shape;1759;p27"/>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0" name="Google Shape;1760;p27"/>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1" name="Google Shape;1761;p27"/>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2" name="Google Shape;1762;p27"/>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3" name="Google Shape;1763;p27"/>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4" name="Google Shape;1764;p27"/>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65" name="Google Shape;1765;p27"/>
            <p:cNvGrpSpPr/>
            <p:nvPr/>
          </p:nvGrpSpPr>
          <p:grpSpPr>
            <a:xfrm>
              <a:off x="7632725" y="153613"/>
              <a:ext cx="130200" cy="126125"/>
              <a:chOff x="3935725" y="167575"/>
              <a:chExt cx="130200" cy="126125"/>
            </a:xfrm>
          </p:grpSpPr>
          <p:sp>
            <p:nvSpPr>
              <p:cNvPr id="1766" name="Google Shape;1766;p27"/>
              <p:cNvSpPr/>
              <p:nvPr/>
            </p:nvSpPr>
            <p:spPr>
              <a:xfrm>
                <a:off x="3935725" y="1675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767" name="Google Shape;1767;p27"/>
              <p:cNvSpPr/>
              <p:nvPr/>
            </p:nvSpPr>
            <p:spPr>
              <a:xfrm>
                <a:off x="4000825" y="2017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768" name="Google Shape;1768;p27"/>
              <p:cNvSpPr/>
              <p:nvPr/>
            </p:nvSpPr>
            <p:spPr>
              <a:xfrm>
                <a:off x="3935725" y="237300"/>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769" name="Google Shape;1769;p27"/>
            <p:cNvGrpSpPr/>
            <p:nvPr/>
          </p:nvGrpSpPr>
          <p:grpSpPr>
            <a:xfrm flipH="1">
              <a:off x="1631171" y="247560"/>
              <a:ext cx="445675" cy="80822"/>
              <a:chOff x="6468929" y="3844579"/>
              <a:chExt cx="411329" cy="74593"/>
            </a:xfrm>
          </p:grpSpPr>
          <p:sp>
            <p:nvSpPr>
              <p:cNvPr id="1770" name="Google Shape;1770;p27"/>
              <p:cNvSpPr/>
              <p:nvPr/>
            </p:nvSpPr>
            <p:spPr>
              <a:xfrm>
                <a:off x="6814190" y="3848841"/>
                <a:ext cx="66069" cy="66068"/>
              </a:xfrm>
              <a:custGeom>
                <a:rect b="b" l="l" r="r" t="t"/>
                <a:pathLst>
                  <a:path extrusionOk="0" h="29" w="29">
                    <a:moveTo>
                      <a:pt x="2" y="14"/>
                    </a:moveTo>
                    <a:cubicBezTo>
                      <a:pt x="0" y="14"/>
                      <a:pt x="0" y="14"/>
                      <a:pt x="0" y="14"/>
                    </a:cubicBezTo>
                    <a:cubicBezTo>
                      <a:pt x="0" y="22"/>
                      <a:pt x="7" y="29"/>
                      <a:pt x="14" y="29"/>
                    </a:cubicBezTo>
                    <a:cubicBezTo>
                      <a:pt x="22" y="29"/>
                      <a:pt x="29" y="22"/>
                      <a:pt x="29" y="14"/>
                    </a:cubicBezTo>
                    <a:cubicBezTo>
                      <a:pt x="29" y="6"/>
                      <a:pt x="22" y="0"/>
                      <a:pt x="14" y="0"/>
                    </a:cubicBezTo>
                    <a:cubicBezTo>
                      <a:pt x="7" y="0"/>
                      <a:pt x="0" y="6"/>
                      <a:pt x="0" y="14"/>
                    </a:cubicBezTo>
                    <a:cubicBezTo>
                      <a:pt x="2" y="14"/>
                      <a:pt x="2" y="14"/>
                      <a:pt x="2" y="14"/>
                    </a:cubicBezTo>
                    <a:cubicBezTo>
                      <a:pt x="4" y="14"/>
                      <a:pt x="4" y="14"/>
                      <a:pt x="4" y="14"/>
                    </a:cubicBezTo>
                    <a:cubicBezTo>
                      <a:pt x="4" y="9"/>
                      <a:pt x="9" y="4"/>
                      <a:pt x="14" y="4"/>
                    </a:cubicBezTo>
                    <a:cubicBezTo>
                      <a:pt x="20" y="4"/>
                      <a:pt x="25" y="9"/>
                      <a:pt x="25" y="14"/>
                    </a:cubicBezTo>
                    <a:cubicBezTo>
                      <a:pt x="25" y="20"/>
                      <a:pt x="20" y="25"/>
                      <a:pt x="14" y="25"/>
                    </a:cubicBezTo>
                    <a:cubicBezTo>
                      <a:pt x="9" y="25"/>
                      <a:pt x="4" y="20"/>
                      <a:pt x="4" y="14"/>
                    </a:cubicBezTo>
                    <a:lnTo>
                      <a:pt x="2" y="1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1" name="Google Shape;1771;p27"/>
              <p:cNvSpPr/>
              <p:nvPr/>
            </p:nvSpPr>
            <p:spPr>
              <a:xfrm>
                <a:off x="6475324" y="3876548"/>
                <a:ext cx="343130" cy="8525"/>
              </a:xfrm>
              <a:custGeom>
                <a:rect b="b" l="l" r="r" t="t"/>
                <a:pathLst>
                  <a:path extrusionOk="0" h="4" w="161">
                    <a:moveTo>
                      <a:pt x="161" y="0"/>
                    </a:moveTo>
                    <a:lnTo>
                      <a:pt x="0" y="0"/>
                    </a:lnTo>
                    <a:lnTo>
                      <a:pt x="0" y="4"/>
                    </a:lnTo>
                    <a:lnTo>
                      <a:pt x="161" y="4"/>
                    </a:lnTo>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2" name="Google Shape;1772;p27"/>
              <p:cNvSpPr/>
              <p:nvPr/>
            </p:nvSpPr>
            <p:spPr>
              <a:xfrm>
                <a:off x="6468929" y="3844579"/>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73" name="Google Shape;1773;p27"/>
            <p:cNvGrpSpPr/>
            <p:nvPr/>
          </p:nvGrpSpPr>
          <p:grpSpPr>
            <a:xfrm rot="10800000">
              <a:off x="8430775" y="1578188"/>
              <a:ext cx="445675" cy="119073"/>
              <a:chOff x="3578973" y="2550931"/>
              <a:chExt cx="279193" cy="74593"/>
            </a:xfrm>
          </p:grpSpPr>
          <p:sp>
            <p:nvSpPr>
              <p:cNvPr id="1774" name="Google Shape;1774;p27"/>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5" name="Google Shape;1775;p27"/>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6" name="Google Shape;1776;p27"/>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7" name="Google Shape;1777;p27"/>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8" name="Google Shape;1778;p27"/>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9" name="Google Shape;1779;p27"/>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0" name="Google Shape;1780;p27"/>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1" name="Google Shape;1781;p27"/>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2" name="Google Shape;1782;p27"/>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3" name="Google Shape;1783;p27"/>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784" name="Shape 1784"/>
        <p:cNvGrpSpPr/>
        <p:nvPr/>
      </p:nvGrpSpPr>
      <p:grpSpPr>
        <a:xfrm>
          <a:off x="0" y="0"/>
          <a:ext cx="0" cy="0"/>
          <a:chOff x="0" y="0"/>
          <a:chExt cx="0" cy="0"/>
        </a:xfrm>
      </p:grpSpPr>
      <p:pic>
        <p:nvPicPr>
          <p:cNvPr id="1785" name="Google Shape;1785;p28"/>
          <p:cNvPicPr preferRelativeResize="0"/>
          <p:nvPr/>
        </p:nvPicPr>
        <p:blipFill rotWithShape="1">
          <a:blip r:embed="rId2">
            <a:alphaModFix/>
          </a:blip>
          <a:srcRect b="901" l="0" r="990" t="0"/>
          <a:stretch/>
        </p:blipFill>
        <p:spPr>
          <a:xfrm>
            <a:off x="0" y="0"/>
            <a:ext cx="9144003" cy="5143500"/>
          </a:xfrm>
          <a:prstGeom prst="rect">
            <a:avLst/>
          </a:prstGeom>
          <a:noFill/>
          <a:ln>
            <a:noFill/>
          </a:ln>
        </p:spPr>
      </p:pic>
      <p:grpSp>
        <p:nvGrpSpPr>
          <p:cNvPr id="1786" name="Google Shape;1786;p28"/>
          <p:cNvGrpSpPr/>
          <p:nvPr/>
        </p:nvGrpSpPr>
        <p:grpSpPr>
          <a:xfrm flipH="1" rot="10800000">
            <a:off x="-871550" y="-484364"/>
            <a:ext cx="11081975" cy="6703400"/>
            <a:chOff x="-871550" y="-1016375"/>
            <a:chExt cx="11081975" cy="6703400"/>
          </a:xfrm>
        </p:grpSpPr>
        <p:sp>
          <p:nvSpPr>
            <p:cNvPr id="1787" name="Google Shape;1787;p28"/>
            <p:cNvSpPr/>
            <p:nvPr/>
          </p:nvSpPr>
          <p:spPr>
            <a:xfrm>
              <a:off x="-387625" y="191417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788" name="Google Shape;1788;p28"/>
            <p:cNvSpPr/>
            <p:nvPr/>
          </p:nvSpPr>
          <p:spPr>
            <a:xfrm>
              <a:off x="-871550" y="216061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789" name="Google Shape;1789;p28"/>
            <p:cNvSpPr/>
            <p:nvPr/>
          </p:nvSpPr>
          <p:spPr>
            <a:xfrm rot="5400000">
              <a:off x="-109850" y="492532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790" name="Google Shape;1790;p28"/>
            <p:cNvSpPr/>
            <p:nvPr/>
          </p:nvSpPr>
          <p:spPr>
            <a:xfrm rot="5400000">
              <a:off x="5393950" y="-36087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791" name="Google Shape;1791;p28"/>
            <p:cNvSpPr/>
            <p:nvPr/>
          </p:nvSpPr>
          <p:spPr>
            <a:xfrm rot="10800000">
              <a:off x="8309300" y="353183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792" name="Google Shape;1792;p28"/>
            <p:cNvSpPr/>
            <p:nvPr/>
          </p:nvSpPr>
          <p:spPr>
            <a:xfrm rot="10800000">
              <a:off x="8793225" y="328540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793" name="Google Shape;1793;p28"/>
          <p:cNvGrpSpPr/>
          <p:nvPr/>
        </p:nvGrpSpPr>
        <p:grpSpPr>
          <a:xfrm flipH="1" rot="10800000">
            <a:off x="-667955" y="-1128475"/>
            <a:ext cx="10232769" cy="6744764"/>
            <a:chOff x="-527805" y="-670853"/>
            <a:chExt cx="10232769" cy="6744764"/>
          </a:xfrm>
        </p:grpSpPr>
        <p:grpSp>
          <p:nvGrpSpPr>
            <p:cNvPr id="1794" name="Google Shape;1794;p28"/>
            <p:cNvGrpSpPr/>
            <p:nvPr/>
          </p:nvGrpSpPr>
          <p:grpSpPr>
            <a:xfrm>
              <a:off x="7118280" y="4681945"/>
              <a:ext cx="2156910" cy="506908"/>
              <a:chOff x="4891825" y="3495059"/>
              <a:chExt cx="1351193" cy="317552"/>
            </a:xfrm>
          </p:grpSpPr>
          <p:sp>
            <p:nvSpPr>
              <p:cNvPr id="1795" name="Google Shape;1795;p28"/>
              <p:cNvSpPr/>
              <p:nvPr/>
            </p:nvSpPr>
            <p:spPr>
              <a:xfrm>
                <a:off x="6208918" y="3706050"/>
                <a:ext cx="34100" cy="31969"/>
              </a:xfrm>
              <a:custGeom>
                <a:rect b="b" l="l" r="r" t="t"/>
                <a:pathLst>
                  <a:path extrusionOk="0" h="15" w="15">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6" name="Google Shape;1796;p28"/>
              <p:cNvSpPr/>
              <p:nvPr/>
            </p:nvSpPr>
            <p:spPr>
              <a:xfrm>
                <a:off x="4891825" y="3584575"/>
                <a:ext cx="29825" cy="29825"/>
              </a:xfrm>
              <a:custGeom>
                <a:rect b="b" l="l" r="r" t="t"/>
                <a:pathLst>
                  <a:path extrusionOk="0" h="14" w="15">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7" name="Google Shape;1797;p28"/>
              <p:cNvSpPr/>
              <p:nvPr/>
            </p:nvSpPr>
            <p:spPr>
              <a:xfrm>
                <a:off x="4917389" y="3595227"/>
                <a:ext cx="1295792" cy="217384"/>
              </a:xfrm>
              <a:custGeom>
                <a:rect b="b" l="l" r="r" t="t"/>
                <a:pathLst>
                  <a:path extrusionOk="0" h="102" w="608">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8" name="Google Shape;1798;p28"/>
              <p:cNvSpPr/>
              <p:nvPr/>
            </p:nvSpPr>
            <p:spPr>
              <a:xfrm>
                <a:off x="5933990" y="3716706"/>
                <a:ext cx="31969" cy="34099"/>
              </a:xfrm>
              <a:custGeom>
                <a:rect b="b" l="l" r="r" t="t"/>
                <a:pathLst>
                  <a:path extrusionOk="0" h="15" w="14">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9" name="Google Shape;1799;p28"/>
              <p:cNvSpPr/>
              <p:nvPr/>
            </p:nvSpPr>
            <p:spPr>
              <a:xfrm>
                <a:off x="5286094" y="3495059"/>
                <a:ext cx="29837" cy="31969"/>
              </a:xfrm>
              <a:custGeom>
                <a:rect b="b" l="l" r="r" t="t"/>
                <a:pathLst>
                  <a:path extrusionOk="0" h="15" w="14">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0" name="Google Shape;1800;p28"/>
              <p:cNvSpPr/>
              <p:nvPr/>
            </p:nvSpPr>
            <p:spPr>
              <a:xfrm>
                <a:off x="5311668" y="3507847"/>
                <a:ext cx="632979" cy="219516"/>
              </a:xfrm>
              <a:custGeom>
                <a:rect b="b" l="l" r="r" t="t"/>
                <a:pathLst>
                  <a:path extrusionOk="0" h="103" w="297">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01" name="Google Shape;1801;p28"/>
            <p:cNvGrpSpPr/>
            <p:nvPr/>
          </p:nvGrpSpPr>
          <p:grpSpPr>
            <a:xfrm>
              <a:off x="882321" y="-670853"/>
              <a:ext cx="204128" cy="1115878"/>
              <a:chOff x="6605329" y="191675"/>
              <a:chExt cx="127876" cy="699040"/>
            </a:xfrm>
          </p:grpSpPr>
          <p:sp>
            <p:nvSpPr>
              <p:cNvPr id="1802" name="Google Shape;1802;p28"/>
              <p:cNvSpPr/>
              <p:nvPr/>
            </p:nvSpPr>
            <p:spPr>
              <a:xfrm>
                <a:off x="6701235" y="858746"/>
                <a:ext cx="31969" cy="31969"/>
              </a:xfrm>
              <a:custGeom>
                <a:rect b="b" l="l" r="r" t="t"/>
                <a:pathLst>
                  <a:path extrusionOk="0" h="14" w="15">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3" name="Google Shape;1803;p28"/>
              <p:cNvSpPr/>
              <p:nvPr/>
            </p:nvSpPr>
            <p:spPr>
              <a:xfrm>
                <a:off x="6605329" y="191675"/>
                <a:ext cx="115087" cy="671334"/>
              </a:xfrm>
              <a:custGeom>
                <a:rect b="b" l="l" r="r" t="t"/>
                <a:pathLst>
                  <a:path extrusionOk="0" h="315" w="54">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04" name="Google Shape;1804;p28"/>
            <p:cNvGrpSpPr/>
            <p:nvPr/>
          </p:nvGrpSpPr>
          <p:grpSpPr>
            <a:xfrm>
              <a:off x="1342215" y="-264218"/>
              <a:ext cx="1493520" cy="615774"/>
              <a:chOff x="5301012" y="396272"/>
              <a:chExt cx="935614" cy="385751"/>
            </a:xfrm>
          </p:grpSpPr>
          <p:sp>
            <p:nvSpPr>
              <p:cNvPr id="1805" name="Google Shape;1805;p28"/>
              <p:cNvSpPr/>
              <p:nvPr/>
            </p:nvSpPr>
            <p:spPr>
              <a:xfrm>
                <a:off x="6202525" y="396272"/>
                <a:ext cx="34100" cy="34099"/>
              </a:xfrm>
              <a:custGeom>
                <a:rect b="b" l="l" r="r" t="t"/>
                <a:pathLst>
                  <a:path extrusionOk="0" h="15" w="15">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6" name="Google Shape;1806;p28"/>
              <p:cNvSpPr/>
              <p:nvPr/>
            </p:nvSpPr>
            <p:spPr>
              <a:xfrm>
                <a:off x="5301012" y="750054"/>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7" name="Google Shape;1807;p28"/>
              <p:cNvSpPr/>
              <p:nvPr/>
            </p:nvSpPr>
            <p:spPr>
              <a:xfrm>
                <a:off x="5322324" y="426109"/>
                <a:ext cx="903645" cy="336732"/>
              </a:xfrm>
              <a:custGeom>
                <a:rect b="b" l="l" r="r" t="t"/>
                <a:pathLst>
                  <a:path extrusionOk="0" h="158" w="424">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08" name="Google Shape;1808;p28"/>
            <p:cNvGrpSpPr/>
            <p:nvPr/>
          </p:nvGrpSpPr>
          <p:grpSpPr>
            <a:xfrm>
              <a:off x="8640108" y="293107"/>
              <a:ext cx="1064856" cy="813093"/>
              <a:chOff x="3843246" y="357910"/>
              <a:chExt cx="667078" cy="509361"/>
            </a:xfrm>
          </p:grpSpPr>
          <p:sp>
            <p:nvSpPr>
              <p:cNvPr id="1809" name="Google Shape;1809;p28"/>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0" name="Google Shape;1810;p28"/>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1" name="Google Shape;1811;p28"/>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12" name="Google Shape;1812;p28"/>
            <p:cNvGrpSpPr/>
            <p:nvPr/>
          </p:nvGrpSpPr>
          <p:grpSpPr>
            <a:xfrm>
              <a:off x="7584293" y="-505753"/>
              <a:ext cx="1337026" cy="826702"/>
              <a:chOff x="3456389" y="106431"/>
              <a:chExt cx="837578" cy="517886"/>
            </a:xfrm>
          </p:grpSpPr>
          <p:sp>
            <p:nvSpPr>
              <p:cNvPr id="1813" name="Google Shape;1813;p28"/>
              <p:cNvSpPr/>
              <p:nvPr/>
            </p:nvSpPr>
            <p:spPr>
              <a:xfrm>
                <a:off x="3456389" y="594480"/>
                <a:ext cx="31969" cy="29837"/>
              </a:xfrm>
              <a:custGeom>
                <a:rect b="b" l="l" r="r" t="t"/>
                <a:pathLst>
                  <a:path extrusionOk="0" h="14" w="14">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4" name="Google Shape;1814;p28"/>
              <p:cNvSpPr/>
              <p:nvPr/>
            </p:nvSpPr>
            <p:spPr>
              <a:xfrm>
                <a:off x="3477701" y="106431"/>
                <a:ext cx="816266" cy="498704"/>
              </a:xfrm>
              <a:custGeom>
                <a:rect b="b" l="l" r="r" t="t"/>
                <a:pathLst>
                  <a:path extrusionOk="0" h="234" w="383">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15" name="Google Shape;1815;p28"/>
            <p:cNvGrpSpPr/>
            <p:nvPr/>
          </p:nvGrpSpPr>
          <p:grpSpPr>
            <a:xfrm flipH="1">
              <a:off x="1167078" y="4735898"/>
              <a:ext cx="619332" cy="1338013"/>
              <a:chOff x="6850421" y="775628"/>
              <a:chExt cx="398541" cy="861012"/>
            </a:xfrm>
          </p:grpSpPr>
          <p:sp>
            <p:nvSpPr>
              <p:cNvPr id="1816" name="Google Shape;1816;p28"/>
              <p:cNvSpPr/>
              <p:nvPr/>
            </p:nvSpPr>
            <p:spPr>
              <a:xfrm>
                <a:off x="6850421" y="1604672"/>
                <a:ext cx="34100" cy="31969"/>
              </a:xfrm>
              <a:custGeom>
                <a:rect b="b" l="l" r="r" t="t"/>
                <a:pathLst>
                  <a:path extrusionOk="0" h="15" w="15">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7" name="Google Shape;1817;p28"/>
              <p:cNvSpPr/>
              <p:nvPr/>
            </p:nvSpPr>
            <p:spPr>
              <a:xfrm>
                <a:off x="7138138" y="775628"/>
                <a:ext cx="31969" cy="31969"/>
              </a:xfrm>
              <a:custGeom>
                <a:rect b="b" l="l" r="r" t="t"/>
                <a:pathLst>
                  <a:path extrusionOk="0" h="14" w="14">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8" name="Google Shape;1818;p28"/>
              <p:cNvSpPr/>
              <p:nvPr/>
            </p:nvSpPr>
            <p:spPr>
              <a:xfrm>
                <a:off x="6861077" y="794810"/>
                <a:ext cx="387885" cy="814124"/>
              </a:xfrm>
              <a:custGeom>
                <a:rect b="b" l="l" r="r" t="t"/>
                <a:pathLst>
                  <a:path extrusionOk="0" h="382" w="182">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19" name="Google Shape;1819;p28"/>
            <p:cNvGrpSpPr/>
            <p:nvPr/>
          </p:nvGrpSpPr>
          <p:grpSpPr>
            <a:xfrm>
              <a:off x="-527805" y="2963157"/>
              <a:ext cx="1064856" cy="813093"/>
              <a:chOff x="3843246" y="357910"/>
              <a:chExt cx="667078" cy="509361"/>
            </a:xfrm>
          </p:grpSpPr>
          <p:sp>
            <p:nvSpPr>
              <p:cNvPr id="1820" name="Google Shape;1820;p28"/>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1" name="Google Shape;1821;p28"/>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2" name="Google Shape;1822;p28"/>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823" name="Google Shape;1823;p28"/>
          <p:cNvGrpSpPr/>
          <p:nvPr/>
        </p:nvGrpSpPr>
        <p:grpSpPr>
          <a:xfrm>
            <a:off x="3762175" y="233212"/>
            <a:ext cx="5065988" cy="4692663"/>
            <a:chOff x="7007813" y="233212"/>
            <a:chExt cx="5065988" cy="4692663"/>
          </a:xfrm>
        </p:grpSpPr>
        <p:grpSp>
          <p:nvGrpSpPr>
            <p:cNvPr id="1824" name="Google Shape;1824;p28"/>
            <p:cNvGrpSpPr/>
            <p:nvPr/>
          </p:nvGrpSpPr>
          <p:grpSpPr>
            <a:xfrm flipH="1">
              <a:off x="11943600" y="779000"/>
              <a:ext cx="130200" cy="126125"/>
              <a:chOff x="684250" y="153575"/>
              <a:chExt cx="130200" cy="126125"/>
            </a:xfrm>
          </p:grpSpPr>
          <p:sp>
            <p:nvSpPr>
              <p:cNvPr id="1825" name="Google Shape;1825;p28"/>
              <p:cNvSpPr/>
              <p:nvPr/>
            </p:nvSpPr>
            <p:spPr>
              <a:xfrm>
                <a:off x="684250" y="1535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826" name="Google Shape;1826;p28"/>
              <p:cNvSpPr/>
              <p:nvPr/>
            </p:nvSpPr>
            <p:spPr>
              <a:xfrm>
                <a:off x="749350" y="1877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827" name="Google Shape;1827;p28"/>
              <p:cNvSpPr/>
              <p:nvPr/>
            </p:nvSpPr>
            <p:spPr>
              <a:xfrm>
                <a:off x="684250" y="22330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828" name="Google Shape;1828;p28"/>
            <p:cNvGrpSpPr/>
            <p:nvPr/>
          </p:nvGrpSpPr>
          <p:grpSpPr>
            <a:xfrm flipH="1">
              <a:off x="7007813" y="4799750"/>
              <a:ext cx="130200" cy="126125"/>
              <a:chOff x="3935725" y="167575"/>
              <a:chExt cx="130200" cy="126125"/>
            </a:xfrm>
          </p:grpSpPr>
          <p:sp>
            <p:nvSpPr>
              <p:cNvPr id="1829" name="Google Shape;1829;p28"/>
              <p:cNvSpPr/>
              <p:nvPr/>
            </p:nvSpPr>
            <p:spPr>
              <a:xfrm>
                <a:off x="3935725" y="1675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830" name="Google Shape;1830;p28"/>
              <p:cNvSpPr/>
              <p:nvPr/>
            </p:nvSpPr>
            <p:spPr>
              <a:xfrm>
                <a:off x="4000825" y="2017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831" name="Google Shape;1831;p28"/>
              <p:cNvSpPr/>
              <p:nvPr/>
            </p:nvSpPr>
            <p:spPr>
              <a:xfrm>
                <a:off x="3935725" y="237300"/>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832" name="Google Shape;1832;p28"/>
            <p:cNvGrpSpPr/>
            <p:nvPr/>
          </p:nvGrpSpPr>
          <p:grpSpPr>
            <a:xfrm flipH="1">
              <a:off x="7071500" y="233212"/>
              <a:ext cx="445675" cy="119073"/>
              <a:chOff x="3578973" y="2550931"/>
              <a:chExt cx="279193" cy="74593"/>
            </a:xfrm>
          </p:grpSpPr>
          <p:sp>
            <p:nvSpPr>
              <p:cNvPr id="1833" name="Google Shape;1833;p28"/>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4" name="Google Shape;1834;p28"/>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5" name="Google Shape;1835;p28"/>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6" name="Google Shape;1836;p28"/>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7" name="Google Shape;1837;p28"/>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8" name="Google Shape;1838;p28"/>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9" name="Google Shape;1839;p28"/>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0" name="Google Shape;1840;p28"/>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1" name="Google Shape;1841;p28"/>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2" name="Google Shape;1842;p28"/>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46" name="Shape 1846"/>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847" name="Shape 1847"/>
        <p:cNvGrpSpPr/>
        <p:nvPr/>
      </p:nvGrpSpPr>
      <p:grpSpPr>
        <a:xfrm>
          <a:off x="0" y="0"/>
          <a:ext cx="0" cy="0"/>
          <a:chOff x="0" y="0"/>
          <a:chExt cx="0" cy="0"/>
        </a:xfrm>
      </p:grpSpPr>
      <p:sp>
        <p:nvSpPr>
          <p:cNvPr id="1848" name="Google Shape;1848;p3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5" name="Shape 145"/>
        <p:cNvGrpSpPr/>
        <p:nvPr/>
      </p:nvGrpSpPr>
      <p:grpSpPr>
        <a:xfrm>
          <a:off x="0" y="0"/>
          <a:ext cx="0" cy="0"/>
          <a:chOff x="0" y="0"/>
          <a:chExt cx="0" cy="0"/>
        </a:xfrm>
      </p:grpSpPr>
      <p:pic>
        <p:nvPicPr>
          <p:cNvPr id="146" name="Google Shape;146;p4"/>
          <p:cNvPicPr preferRelativeResize="0"/>
          <p:nvPr/>
        </p:nvPicPr>
        <p:blipFill rotWithShape="1">
          <a:blip r:embed="rId2">
            <a:alphaModFix/>
          </a:blip>
          <a:srcRect b="901" l="0" r="990" t="0"/>
          <a:stretch/>
        </p:blipFill>
        <p:spPr>
          <a:xfrm>
            <a:off x="0" y="0"/>
            <a:ext cx="9144003" cy="5143500"/>
          </a:xfrm>
          <a:prstGeom prst="rect">
            <a:avLst/>
          </a:prstGeom>
          <a:noFill/>
          <a:ln>
            <a:noFill/>
          </a:ln>
        </p:spPr>
      </p:pic>
      <p:grpSp>
        <p:nvGrpSpPr>
          <p:cNvPr id="147" name="Google Shape;147;p4"/>
          <p:cNvGrpSpPr/>
          <p:nvPr/>
        </p:nvGrpSpPr>
        <p:grpSpPr>
          <a:xfrm>
            <a:off x="-995975" y="-1108125"/>
            <a:ext cx="11299300" cy="7403525"/>
            <a:chOff x="-995975" y="-1108125"/>
            <a:chExt cx="11299300" cy="7403525"/>
          </a:xfrm>
        </p:grpSpPr>
        <p:sp>
          <p:nvSpPr>
            <p:cNvPr id="148" name="Google Shape;148;p4"/>
            <p:cNvSpPr/>
            <p:nvPr/>
          </p:nvSpPr>
          <p:spPr>
            <a:xfrm>
              <a:off x="-512050" y="466967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49" name="Google Shape;149;p4"/>
            <p:cNvSpPr/>
            <p:nvPr/>
          </p:nvSpPr>
          <p:spPr>
            <a:xfrm>
              <a:off x="-995975" y="491611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50" name="Google Shape;150;p4"/>
            <p:cNvSpPr/>
            <p:nvPr/>
          </p:nvSpPr>
          <p:spPr>
            <a:xfrm>
              <a:off x="8886125" y="115370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51" name="Google Shape;151;p4"/>
            <p:cNvSpPr/>
            <p:nvPr/>
          </p:nvSpPr>
          <p:spPr>
            <a:xfrm>
              <a:off x="8609550" y="139237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52" name="Google Shape;152;p4"/>
            <p:cNvSpPr/>
            <p:nvPr/>
          </p:nvSpPr>
          <p:spPr>
            <a:xfrm rot="5400000">
              <a:off x="7085625" y="553370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53" name="Google Shape;153;p4"/>
            <p:cNvSpPr/>
            <p:nvPr/>
          </p:nvSpPr>
          <p:spPr>
            <a:xfrm rot="5400000">
              <a:off x="1259775" y="-45262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54" name="Google Shape;154;p4"/>
          <p:cNvGrpSpPr/>
          <p:nvPr/>
        </p:nvGrpSpPr>
        <p:grpSpPr>
          <a:xfrm>
            <a:off x="-790820" y="-32167"/>
            <a:ext cx="10389925" cy="4945602"/>
            <a:chOff x="-790820" y="-32167"/>
            <a:chExt cx="10389925" cy="4945602"/>
          </a:xfrm>
        </p:grpSpPr>
        <p:grpSp>
          <p:nvGrpSpPr>
            <p:cNvPr id="155" name="Google Shape;155;p4"/>
            <p:cNvGrpSpPr/>
            <p:nvPr/>
          </p:nvGrpSpPr>
          <p:grpSpPr>
            <a:xfrm rot="5400000">
              <a:off x="8563445" y="3974459"/>
              <a:ext cx="1064856" cy="813093"/>
              <a:chOff x="3843246" y="357910"/>
              <a:chExt cx="667078" cy="509361"/>
            </a:xfrm>
          </p:grpSpPr>
          <p:sp>
            <p:nvSpPr>
              <p:cNvPr id="156" name="Google Shape;156;p4"/>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4"/>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 name="Google Shape;158;p4"/>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9" name="Google Shape;159;p4"/>
            <p:cNvGrpSpPr/>
            <p:nvPr/>
          </p:nvGrpSpPr>
          <p:grpSpPr>
            <a:xfrm rot="5400000">
              <a:off x="8517242" y="3526701"/>
              <a:ext cx="1337026" cy="826702"/>
              <a:chOff x="3421261" y="191675"/>
              <a:chExt cx="837578" cy="517886"/>
            </a:xfrm>
          </p:grpSpPr>
          <p:sp>
            <p:nvSpPr>
              <p:cNvPr id="160" name="Google Shape;160;p4"/>
              <p:cNvSpPr/>
              <p:nvPr/>
            </p:nvSpPr>
            <p:spPr>
              <a:xfrm>
                <a:off x="3421261" y="679724"/>
                <a:ext cx="31969" cy="29837"/>
              </a:xfrm>
              <a:custGeom>
                <a:rect b="b" l="l" r="r" t="t"/>
                <a:pathLst>
                  <a:path extrusionOk="0" h="14" w="14">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 name="Google Shape;161;p4"/>
              <p:cNvSpPr/>
              <p:nvPr/>
            </p:nvSpPr>
            <p:spPr>
              <a:xfrm>
                <a:off x="3442573" y="191675"/>
                <a:ext cx="816266" cy="498704"/>
              </a:xfrm>
              <a:custGeom>
                <a:rect b="b" l="l" r="r" t="t"/>
                <a:pathLst>
                  <a:path extrusionOk="0" h="234" w="383">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2" name="Google Shape;162;p4"/>
            <p:cNvGrpSpPr/>
            <p:nvPr/>
          </p:nvGrpSpPr>
          <p:grpSpPr>
            <a:xfrm>
              <a:off x="-790820" y="-32167"/>
              <a:ext cx="2156910" cy="506908"/>
              <a:chOff x="4891825" y="3495059"/>
              <a:chExt cx="1351193" cy="317552"/>
            </a:xfrm>
          </p:grpSpPr>
          <p:sp>
            <p:nvSpPr>
              <p:cNvPr id="163" name="Google Shape;163;p4"/>
              <p:cNvSpPr/>
              <p:nvPr/>
            </p:nvSpPr>
            <p:spPr>
              <a:xfrm>
                <a:off x="6208918" y="3706050"/>
                <a:ext cx="34100" cy="31969"/>
              </a:xfrm>
              <a:custGeom>
                <a:rect b="b" l="l" r="r" t="t"/>
                <a:pathLst>
                  <a:path extrusionOk="0" h="15" w="15">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4"/>
              <p:cNvSpPr/>
              <p:nvPr/>
            </p:nvSpPr>
            <p:spPr>
              <a:xfrm>
                <a:off x="4891825" y="3584575"/>
                <a:ext cx="29825" cy="29825"/>
              </a:xfrm>
              <a:custGeom>
                <a:rect b="b" l="l" r="r" t="t"/>
                <a:pathLst>
                  <a:path extrusionOk="0" h="14" w="15">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4"/>
              <p:cNvSpPr/>
              <p:nvPr/>
            </p:nvSpPr>
            <p:spPr>
              <a:xfrm>
                <a:off x="4917389" y="3595227"/>
                <a:ext cx="1295792" cy="217384"/>
              </a:xfrm>
              <a:custGeom>
                <a:rect b="b" l="l" r="r" t="t"/>
                <a:pathLst>
                  <a:path extrusionOk="0" h="102" w="608">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4"/>
              <p:cNvSpPr/>
              <p:nvPr/>
            </p:nvSpPr>
            <p:spPr>
              <a:xfrm>
                <a:off x="5933990" y="3716706"/>
                <a:ext cx="31969" cy="34099"/>
              </a:xfrm>
              <a:custGeom>
                <a:rect b="b" l="l" r="r" t="t"/>
                <a:pathLst>
                  <a:path extrusionOk="0" h="15" w="14">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4"/>
              <p:cNvSpPr/>
              <p:nvPr/>
            </p:nvSpPr>
            <p:spPr>
              <a:xfrm>
                <a:off x="5286094" y="3495059"/>
                <a:ext cx="29837" cy="31969"/>
              </a:xfrm>
              <a:custGeom>
                <a:rect b="b" l="l" r="r" t="t"/>
                <a:pathLst>
                  <a:path extrusionOk="0" h="15" w="14">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4"/>
              <p:cNvSpPr/>
              <p:nvPr/>
            </p:nvSpPr>
            <p:spPr>
              <a:xfrm>
                <a:off x="5311668" y="3507847"/>
                <a:ext cx="632979" cy="219516"/>
              </a:xfrm>
              <a:custGeom>
                <a:rect b="b" l="l" r="r" t="t"/>
                <a:pathLst>
                  <a:path extrusionOk="0" h="103" w="297">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9" name="Google Shape;169;p4"/>
            <p:cNvGrpSpPr/>
            <p:nvPr/>
          </p:nvGrpSpPr>
          <p:grpSpPr>
            <a:xfrm rot="-5400000">
              <a:off x="-205329" y="3557422"/>
              <a:ext cx="204128" cy="1115878"/>
              <a:chOff x="6605329" y="191675"/>
              <a:chExt cx="127876" cy="699040"/>
            </a:xfrm>
          </p:grpSpPr>
          <p:sp>
            <p:nvSpPr>
              <p:cNvPr id="170" name="Google Shape;170;p4"/>
              <p:cNvSpPr/>
              <p:nvPr/>
            </p:nvSpPr>
            <p:spPr>
              <a:xfrm>
                <a:off x="6701235" y="858746"/>
                <a:ext cx="31969" cy="31969"/>
              </a:xfrm>
              <a:custGeom>
                <a:rect b="b" l="l" r="r" t="t"/>
                <a:pathLst>
                  <a:path extrusionOk="0" h="14" w="15">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4"/>
              <p:cNvSpPr/>
              <p:nvPr/>
            </p:nvSpPr>
            <p:spPr>
              <a:xfrm>
                <a:off x="6605329" y="191675"/>
                <a:ext cx="115087" cy="671334"/>
              </a:xfrm>
              <a:custGeom>
                <a:rect b="b" l="l" r="r" t="t"/>
                <a:pathLst>
                  <a:path extrusionOk="0" h="315" w="54">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72" name="Google Shape;172;p4"/>
          <p:cNvGrpSpPr/>
          <p:nvPr/>
        </p:nvGrpSpPr>
        <p:grpSpPr>
          <a:xfrm>
            <a:off x="369575" y="190012"/>
            <a:ext cx="8370163" cy="4726098"/>
            <a:chOff x="369575" y="190012"/>
            <a:chExt cx="8370163" cy="4726098"/>
          </a:xfrm>
        </p:grpSpPr>
        <p:grpSp>
          <p:nvGrpSpPr>
            <p:cNvPr id="173" name="Google Shape;173;p4"/>
            <p:cNvGrpSpPr/>
            <p:nvPr/>
          </p:nvGrpSpPr>
          <p:grpSpPr>
            <a:xfrm>
              <a:off x="369575" y="1325038"/>
              <a:ext cx="130200" cy="126125"/>
              <a:chOff x="3935725" y="167575"/>
              <a:chExt cx="130200" cy="126125"/>
            </a:xfrm>
          </p:grpSpPr>
          <p:sp>
            <p:nvSpPr>
              <p:cNvPr id="174" name="Google Shape;174;p4"/>
              <p:cNvSpPr/>
              <p:nvPr/>
            </p:nvSpPr>
            <p:spPr>
              <a:xfrm>
                <a:off x="3935725" y="1675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75" name="Google Shape;175;p4"/>
              <p:cNvSpPr/>
              <p:nvPr/>
            </p:nvSpPr>
            <p:spPr>
              <a:xfrm>
                <a:off x="4000825" y="2017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76" name="Google Shape;176;p4"/>
              <p:cNvSpPr/>
              <p:nvPr/>
            </p:nvSpPr>
            <p:spPr>
              <a:xfrm>
                <a:off x="3935725" y="23730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77" name="Google Shape;177;p4"/>
            <p:cNvGrpSpPr/>
            <p:nvPr/>
          </p:nvGrpSpPr>
          <p:grpSpPr>
            <a:xfrm>
              <a:off x="8206229" y="190012"/>
              <a:ext cx="449076" cy="119073"/>
              <a:chOff x="7108302" y="2550931"/>
              <a:chExt cx="281323" cy="74593"/>
            </a:xfrm>
          </p:grpSpPr>
          <p:sp>
            <p:nvSpPr>
              <p:cNvPr id="178" name="Google Shape;178;p4"/>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4"/>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4"/>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 name="Google Shape;181;p4"/>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4"/>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4"/>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4"/>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4"/>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4"/>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4"/>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8" name="Google Shape;188;p4"/>
            <p:cNvGrpSpPr/>
            <p:nvPr/>
          </p:nvGrpSpPr>
          <p:grpSpPr>
            <a:xfrm>
              <a:off x="2477220" y="4778554"/>
              <a:ext cx="101875" cy="134875"/>
              <a:chOff x="3928495" y="333391"/>
              <a:chExt cx="101875" cy="134875"/>
            </a:xfrm>
          </p:grpSpPr>
          <p:grpSp>
            <p:nvGrpSpPr>
              <p:cNvPr id="189" name="Google Shape;189;p4"/>
              <p:cNvGrpSpPr/>
              <p:nvPr/>
            </p:nvGrpSpPr>
            <p:grpSpPr>
              <a:xfrm>
                <a:off x="3928495" y="379241"/>
                <a:ext cx="44700" cy="42600"/>
                <a:chOff x="3928495" y="379241"/>
                <a:chExt cx="44700" cy="42600"/>
              </a:xfrm>
            </p:grpSpPr>
            <p:sp>
              <p:nvSpPr>
                <p:cNvPr id="190" name="Google Shape;190;p4"/>
                <p:cNvSpPr/>
                <p:nvPr/>
              </p:nvSpPr>
              <p:spPr>
                <a:xfrm>
                  <a:off x="3928495" y="396272"/>
                  <a:ext cx="44700" cy="81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4"/>
                <p:cNvSpPr/>
                <p:nvPr/>
              </p:nvSpPr>
              <p:spPr>
                <a:xfrm>
                  <a:off x="3946802" y="379241"/>
                  <a:ext cx="8100" cy="42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2" name="Google Shape;192;p4"/>
              <p:cNvGrpSpPr/>
              <p:nvPr/>
            </p:nvGrpSpPr>
            <p:grpSpPr>
              <a:xfrm>
                <a:off x="3985670" y="425666"/>
                <a:ext cx="44700" cy="42600"/>
                <a:chOff x="3928495" y="379241"/>
                <a:chExt cx="44700" cy="42600"/>
              </a:xfrm>
            </p:grpSpPr>
            <p:sp>
              <p:nvSpPr>
                <p:cNvPr id="193" name="Google Shape;193;p4"/>
                <p:cNvSpPr/>
                <p:nvPr/>
              </p:nvSpPr>
              <p:spPr>
                <a:xfrm>
                  <a:off x="3928495" y="396272"/>
                  <a:ext cx="44700" cy="81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4"/>
                <p:cNvSpPr/>
                <p:nvPr/>
              </p:nvSpPr>
              <p:spPr>
                <a:xfrm>
                  <a:off x="3946802" y="379241"/>
                  <a:ext cx="8100" cy="42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5" name="Google Shape;195;p4"/>
              <p:cNvGrpSpPr/>
              <p:nvPr/>
            </p:nvGrpSpPr>
            <p:grpSpPr>
              <a:xfrm>
                <a:off x="3985670" y="333391"/>
                <a:ext cx="44700" cy="42600"/>
                <a:chOff x="3928495" y="379241"/>
                <a:chExt cx="44700" cy="42600"/>
              </a:xfrm>
            </p:grpSpPr>
            <p:sp>
              <p:nvSpPr>
                <p:cNvPr id="196" name="Google Shape;196;p4"/>
                <p:cNvSpPr/>
                <p:nvPr/>
              </p:nvSpPr>
              <p:spPr>
                <a:xfrm>
                  <a:off x="3928495" y="396272"/>
                  <a:ext cx="44700" cy="81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4"/>
                <p:cNvSpPr/>
                <p:nvPr/>
              </p:nvSpPr>
              <p:spPr>
                <a:xfrm>
                  <a:off x="3946802" y="379241"/>
                  <a:ext cx="8100" cy="42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8" name="Google Shape;198;p4"/>
            <p:cNvGrpSpPr/>
            <p:nvPr/>
          </p:nvGrpSpPr>
          <p:grpSpPr>
            <a:xfrm>
              <a:off x="8609538" y="668313"/>
              <a:ext cx="130200" cy="126125"/>
              <a:chOff x="3935725" y="167575"/>
              <a:chExt cx="130200" cy="126125"/>
            </a:xfrm>
          </p:grpSpPr>
          <p:sp>
            <p:nvSpPr>
              <p:cNvPr id="199" name="Google Shape;199;p4"/>
              <p:cNvSpPr/>
              <p:nvPr/>
            </p:nvSpPr>
            <p:spPr>
              <a:xfrm>
                <a:off x="3935725" y="1675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00" name="Google Shape;200;p4"/>
              <p:cNvSpPr/>
              <p:nvPr/>
            </p:nvSpPr>
            <p:spPr>
              <a:xfrm>
                <a:off x="4000825" y="2017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01" name="Google Shape;201;p4"/>
              <p:cNvSpPr/>
              <p:nvPr/>
            </p:nvSpPr>
            <p:spPr>
              <a:xfrm>
                <a:off x="3935725" y="237300"/>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202" name="Google Shape;202;p4"/>
            <p:cNvGrpSpPr/>
            <p:nvPr/>
          </p:nvGrpSpPr>
          <p:grpSpPr>
            <a:xfrm rot="10800000">
              <a:off x="1617854" y="4797037"/>
              <a:ext cx="449076" cy="119073"/>
              <a:chOff x="7108302" y="2550931"/>
              <a:chExt cx="281323" cy="74593"/>
            </a:xfrm>
          </p:grpSpPr>
          <p:sp>
            <p:nvSpPr>
              <p:cNvPr id="203" name="Google Shape;203;p4"/>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4"/>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4"/>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4"/>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4"/>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4"/>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4"/>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4"/>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4"/>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4"/>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13" name="Google Shape;213;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14" name="Google Shape;214;p4"/>
          <p:cNvSpPr txBox="1"/>
          <p:nvPr>
            <p:ph idx="1" type="body"/>
          </p:nvPr>
        </p:nvSpPr>
        <p:spPr>
          <a:xfrm>
            <a:off x="720000" y="1215751"/>
            <a:ext cx="7704000" cy="344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sz="1200"/>
            </a:lvl1pPr>
            <a:lvl2pPr indent="-317500" lvl="1" marL="914400" rtl="0">
              <a:lnSpc>
                <a:spcPct val="115000"/>
              </a:lnSpc>
              <a:spcBef>
                <a:spcPts val="0"/>
              </a:spcBef>
              <a:spcAft>
                <a:spcPts val="0"/>
              </a:spcAft>
              <a:buSzPts val="1400"/>
              <a:buAutoNum type="alphaLcPeriod"/>
              <a:defRPr/>
            </a:lvl2pPr>
            <a:lvl3pPr indent="-317500" lvl="2" marL="1371600" rtl="0">
              <a:lnSpc>
                <a:spcPct val="115000"/>
              </a:lnSpc>
              <a:spcBef>
                <a:spcPts val="0"/>
              </a:spcBef>
              <a:spcAft>
                <a:spcPts val="0"/>
              </a:spcAft>
              <a:buSzPts val="1400"/>
              <a:buAutoNum type="romanLcPeriod"/>
              <a:defRPr/>
            </a:lvl3pPr>
            <a:lvl4pPr indent="-317500" lvl="3" marL="1828800" rtl="0">
              <a:lnSpc>
                <a:spcPct val="115000"/>
              </a:lnSpc>
              <a:spcBef>
                <a:spcPts val="0"/>
              </a:spcBef>
              <a:spcAft>
                <a:spcPts val="0"/>
              </a:spcAft>
              <a:buSzPts val="1400"/>
              <a:buAutoNum type="arabicPeriod"/>
              <a:defRPr/>
            </a:lvl4pPr>
            <a:lvl5pPr indent="-317500" lvl="4" marL="2286000" rtl="0">
              <a:lnSpc>
                <a:spcPct val="115000"/>
              </a:lnSpc>
              <a:spcBef>
                <a:spcPts val="0"/>
              </a:spcBef>
              <a:spcAft>
                <a:spcPts val="0"/>
              </a:spcAft>
              <a:buSzPts val="1400"/>
              <a:buAutoNum type="alphaLcPeriod"/>
              <a:defRPr/>
            </a:lvl5pPr>
            <a:lvl6pPr indent="-317500" lvl="5" marL="2743200" rtl="0">
              <a:lnSpc>
                <a:spcPct val="115000"/>
              </a:lnSpc>
              <a:spcBef>
                <a:spcPts val="0"/>
              </a:spcBef>
              <a:spcAft>
                <a:spcPts val="0"/>
              </a:spcAft>
              <a:buSzPts val="1400"/>
              <a:buAutoNum type="romanLcPeriod"/>
              <a:defRPr/>
            </a:lvl6pPr>
            <a:lvl7pPr indent="-317500" lvl="6" marL="3200400" rtl="0">
              <a:lnSpc>
                <a:spcPct val="115000"/>
              </a:lnSpc>
              <a:spcBef>
                <a:spcPts val="0"/>
              </a:spcBef>
              <a:spcAft>
                <a:spcPts val="0"/>
              </a:spcAft>
              <a:buSzPts val="1400"/>
              <a:buAutoNum type="arabicPeriod"/>
              <a:defRPr/>
            </a:lvl7pPr>
            <a:lvl8pPr indent="-317500" lvl="7" marL="3657600" rtl="0">
              <a:lnSpc>
                <a:spcPct val="115000"/>
              </a:lnSpc>
              <a:spcBef>
                <a:spcPts val="0"/>
              </a:spcBef>
              <a:spcAft>
                <a:spcPts val="0"/>
              </a:spcAft>
              <a:buSzPts val="1400"/>
              <a:buAutoNum type="alphaLcPeriod"/>
              <a:defRPr/>
            </a:lvl8pPr>
            <a:lvl9pPr indent="-317500" lvl="8" marL="4114800" rtl="0">
              <a:lnSpc>
                <a:spcPct val="115000"/>
              </a:lnSpc>
              <a:spcBef>
                <a:spcPts val="0"/>
              </a:spcBef>
              <a:spcAft>
                <a:spcPts val="0"/>
              </a:spcAft>
              <a:buSzPts val="1400"/>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5" name="Shape 215"/>
        <p:cNvGrpSpPr/>
        <p:nvPr/>
      </p:nvGrpSpPr>
      <p:grpSpPr>
        <a:xfrm>
          <a:off x="0" y="0"/>
          <a:ext cx="0" cy="0"/>
          <a:chOff x="0" y="0"/>
          <a:chExt cx="0" cy="0"/>
        </a:xfrm>
      </p:grpSpPr>
      <p:pic>
        <p:nvPicPr>
          <p:cNvPr id="216" name="Google Shape;216;p5"/>
          <p:cNvPicPr preferRelativeResize="0"/>
          <p:nvPr/>
        </p:nvPicPr>
        <p:blipFill rotWithShape="1">
          <a:blip r:embed="rId2">
            <a:alphaModFix/>
          </a:blip>
          <a:srcRect b="901" l="0" r="990" t="0"/>
          <a:stretch/>
        </p:blipFill>
        <p:spPr>
          <a:xfrm>
            <a:off x="0" y="0"/>
            <a:ext cx="9144003" cy="5143500"/>
          </a:xfrm>
          <a:prstGeom prst="rect">
            <a:avLst/>
          </a:prstGeom>
          <a:noFill/>
          <a:ln>
            <a:noFill/>
          </a:ln>
        </p:spPr>
      </p:pic>
      <p:sp>
        <p:nvSpPr>
          <p:cNvPr id="217" name="Google Shape;21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5"/>
          <p:cNvSpPr txBox="1"/>
          <p:nvPr>
            <p:ph idx="1" type="subTitle"/>
          </p:nvPr>
        </p:nvSpPr>
        <p:spPr>
          <a:xfrm>
            <a:off x="4949161" y="2479351"/>
            <a:ext cx="2678100" cy="1121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219" name="Google Shape;219;p5"/>
          <p:cNvSpPr txBox="1"/>
          <p:nvPr>
            <p:ph idx="2" type="subTitle"/>
          </p:nvPr>
        </p:nvSpPr>
        <p:spPr>
          <a:xfrm>
            <a:off x="1516738" y="2479350"/>
            <a:ext cx="2678100" cy="1121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220" name="Google Shape;220;p5"/>
          <p:cNvSpPr txBox="1"/>
          <p:nvPr>
            <p:ph idx="3" type="subTitle"/>
          </p:nvPr>
        </p:nvSpPr>
        <p:spPr>
          <a:xfrm>
            <a:off x="4949152" y="2160751"/>
            <a:ext cx="2678100" cy="41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Lexend"/>
              <a:buNone/>
              <a:defRPr b="1" sz="2000">
                <a:latin typeface="Lexend"/>
                <a:ea typeface="Lexend"/>
                <a:cs typeface="Lexend"/>
                <a:sym typeface="Lexend"/>
              </a:defRPr>
            </a:lvl1pPr>
            <a:lvl2pPr lvl="1" rtl="0" algn="ctr">
              <a:lnSpc>
                <a:spcPct val="115000"/>
              </a:lnSpc>
              <a:spcBef>
                <a:spcPts val="0"/>
              </a:spcBef>
              <a:spcAft>
                <a:spcPts val="0"/>
              </a:spcAft>
              <a:buSzPts val="2400"/>
              <a:buFont typeface="Lexend"/>
              <a:buNone/>
              <a:defRPr b="1" sz="2400">
                <a:latin typeface="Lexend"/>
                <a:ea typeface="Lexend"/>
                <a:cs typeface="Lexend"/>
                <a:sym typeface="Lexend"/>
              </a:defRPr>
            </a:lvl2pPr>
            <a:lvl3pPr lvl="2" rtl="0" algn="ctr">
              <a:lnSpc>
                <a:spcPct val="115000"/>
              </a:lnSpc>
              <a:spcBef>
                <a:spcPts val="0"/>
              </a:spcBef>
              <a:spcAft>
                <a:spcPts val="0"/>
              </a:spcAft>
              <a:buSzPts val="2400"/>
              <a:buFont typeface="Lexend"/>
              <a:buNone/>
              <a:defRPr b="1" sz="2400">
                <a:latin typeface="Lexend"/>
                <a:ea typeface="Lexend"/>
                <a:cs typeface="Lexend"/>
                <a:sym typeface="Lexend"/>
              </a:defRPr>
            </a:lvl3pPr>
            <a:lvl4pPr lvl="3" rtl="0" algn="ctr">
              <a:lnSpc>
                <a:spcPct val="115000"/>
              </a:lnSpc>
              <a:spcBef>
                <a:spcPts val="0"/>
              </a:spcBef>
              <a:spcAft>
                <a:spcPts val="0"/>
              </a:spcAft>
              <a:buSzPts val="2400"/>
              <a:buFont typeface="Lexend"/>
              <a:buNone/>
              <a:defRPr b="1" sz="2400">
                <a:latin typeface="Lexend"/>
                <a:ea typeface="Lexend"/>
                <a:cs typeface="Lexend"/>
                <a:sym typeface="Lexend"/>
              </a:defRPr>
            </a:lvl4pPr>
            <a:lvl5pPr lvl="4" rtl="0" algn="ctr">
              <a:lnSpc>
                <a:spcPct val="115000"/>
              </a:lnSpc>
              <a:spcBef>
                <a:spcPts val="0"/>
              </a:spcBef>
              <a:spcAft>
                <a:spcPts val="0"/>
              </a:spcAft>
              <a:buSzPts val="2400"/>
              <a:buFont typeface="Lexend"/>
              <a:buNone/>
              <a:defRPr b="1" sz="2400">
                <a:latin typeface="Lexend"/>
                <a:ea typeface="Lexend"/>
                <a:cs typeface="Lexend"/>
                <a:sym typeface="Lexend"/>
              </a:defRPr>
            </a:lvl5pPr>
            <a:lvl6pPr lvl="5" rtl="0" algn="ctr">
              <a:lnSpc>
                <a:spcPct val="115000"/>
              </a:lnSpc>
              <a:spcBef>
                <a:spcPts val="0"/>
              </a:spcBef>
              <a:spcAft>
                <a:spcPts val="0"/>
              </a:spcAft>
              <a:buSzPts val="2400"/>
              <a:buFont typeface="Lexend"/>
              <a:buNone/>
              <a:defRPr b="1" sz="2400">
                <a:latin typeface="Lexend"/>
                <a:ea typeface="Lexend"/>
                <a:cs typeface="Lexend"/>
                <a:sym typeface="Lexend"/>
              </a:defRPr>
            </a:lvl6pPr>
            <a:lvl7pPr lvl="6" rtl="0" algn="ctr">
              <a:lnSpc>
                <a:spcPct val="115000"/>
              </a:lnSpc>
              <a:spcBef>
                <a:spcPts val="0"/>
              </a:spcBef>
              <a:spcAft>
                <a:spcPts val="0"/>
              </a:spcAft>
              <a:buSzPts val="2400"/>
              <a:buFont typeface="Lexend"/>
              <a:buNone/>
              <a:defRPr b="1" sz="2400">
                <a:latin typeface="Lexend"/>
                <a:ea typeface="Lexend"/>
                <a:cs typeface="Lexend"/>
                <a:sym typeface="Lexend"/>
              </a:defRPr>
            </a:lvl7pPr>
            <a:lvl8pPr lvl="7" rtl="0" algn="ctr">
              <a:lnSpc>
                <a:spcPct val="115000"/>
              </a:lnSpc>
              <a:spcBef>
                <a:spcPts val="0"/>
              </a:spcBef>
              <a:spcAft>
                <a:spcPts val="0"/>
              </a:spcAft>
              <a:buSzPts val="2400"/>
              <a:buFont typeface="Lexend"/>
              <a:buNone/>
              <a:defRPr b="1" sz="2400">
                <a:latin typeface="Lexend"/>
                <a:ea typeface="Lexend"/>
                <a:cs typeface="Lexend"/>
                <a:sym typeface="Lexend"/>
              </a:defRPr>
            </a:lvl8pPr>
            <a:lvl9pPr lvl="8" rtl="0" algn="ctr">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sp>
        <p:nvSpPr>
          <p:cNvPr id="221" name="Google Shape;221;p5"/>
          <p:cNvSpPr txBox="1"/>
          <p:nvPr>
            <p:ph idx="4" type="subTitle"/>
          </p:nvPr>
        </p:nvSpPr>
        <p:spPr>
          <a:xfrm>
            <a:off x="1516737" y="2160750"/>
            <a:ext cx="2678100" cy="41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Lexend"/>
              <a:buNone/>
              <a:defRPr b="1" sz="2000">
                <a:latin typeface="Lexend"/>
                <a:ea typeface="Lexend"/>
                <a:cs typeface="Lexend"/>
                <a:sym typeface="Lexend"/>
              </a:defRPr>
            </a:lvl1pPr>
            <a:lvl2pPr lvl="1" rtl="0" algn="ctr">
              <a:lnSpc>
                <a:spcPct val="115000"/>
              </a:lnSpc>
              <a:spcBef>
                <a:spcPts val="0"/>
              </a:spcBef>
              <a:spcAft>
                <a:spcPts val="0"/>
              </a:spcAft>
              <a:buSzPts val="2400"/>
              <a:buFont typeface="Lexend"/>
              <a:buNone/>
              <a:defRPr b="1" sz="2400">
                <a:latin typeface="Lexend"/>
                <a:ea typeface="Lexend"/>
                <a:cs typeface="Lexend"/>
                <a:sym typeface="Lexend"/>
              </a:defRPr>
            </a:lvl2pPr>
            <a:lvl3pPr lvl="2" rtl="0" algn="ctr">
              <a:lnSpc>
                <a:spcPct val="115000"/>
              </a:lnSpc>
              <a:spcBef>
                <a:spcPts val="0"/>
              </a:spcBef>
              <a:spcAft>
                <a:spcPts val="0"/>
              </a:spcAft>
              <a:buSzPts val="2400"/>
              <a:buFont typeface="Lexend"/>
              <a:buNone/>
              <a:defRPr b="1" sz="2400">
                <a:latin typeface="Lexend"/>
                <a:ea typeface="Lexend"/>
                <a:cs typeface="Lexend"/>
                <a:sym typeface="Lexend"/>
              </a:defRPr>
            </a:lvl3pPr>
            <a:lvl4pPr lvl="3" rtl="0" algn="ctr">
              <a:lnSpc>
                <a:spcPct val="115000"/>
              </a:lnSpc>
              <a:spcBef>
                <a:spcPts val="0"/>
              </a:spcBef>
              <a:spcAft>
                <a:spcPts val="0"/>
              </a:spcAft>
              <a:buSzPts val="2400"/>
              <a:buFont typeface="Lexend"/>
              <a:buNone/>
              <a:defRPr b="1" sz="2400">
                <a:latin typeface="Lexend"/>
                <a:ea typeface="Lexend"/>
                <a:cs typeface="Lexend"/>
                <a:sym typeface="Lexend"/>
              </a:defRPr>
            </a:lvl4pPr>
            <a:lvl5pPr lvl="4" rtl="0" algn="ctr">
              <a:lnSpc>
                <a:spcPct val="115000"/>
              </a:lnSpc>
              <a:spcBef>
                <a:spcPts val="0"/>
              </a:spcBef>
              <a:spcAft>
                <a:spcPts val="0"/>
              </a:spcAft>
              <a:buSzPts val="2400"/>
              <a:buFont typeface="Lexend"/>
              <a:buNone/>
              <a:defRPr b="1" sz="2400">
                <a:latin typeface="Lexend"/>
                <a:ea typeface="Lexend"/>
                <a:cs typeface="Lexend"/>
                <a:sym typeface="Lexend"/>
              </a:defRPr>
            </a:lvl5pPr>
            <a:lvl6pPr lvl="5" rtl="0" algn="ctr">
              <a:lnSpc>
                <a:spcPct val="115000"/>
              </a:lnSpc>
              <a:spcBef>
                <a:spcPts val="0"/>
              </a:spcBef>
              <a:spcAft>
                <a:spcPts val="0"/>
              </a:spcAft>
              <a:buSzPts val="2400"/>
              <a:buFont typeface="Lexend"/>
              <a:buNone/>
              <a:defRPr b="1" sz="2400">
                <a:latin typeface="Lexend"/>
                <a:ea typeface="Lexend"/>
                <a:cs typeface="Lexend"/>
                <a:sym typeface="Lexend"/>
              </a:defRPr>
            </a:lvl6pPr>
            <a:lvl7pPr lvl="6" rtl="0" algn="ctr">
              <a:lnSpc>
                <a:spcPct val="115000"/>
              </a:lnSpc>
              <a:spcBef>
                <a:spcPts val="0"/>
              </a:spcBef>
              <a:spcAft>
                <a:spcPts val="0"/>
              </a:spcAft>
              <a:buSzPts val="2400"/>
              <a:buFont typeface="Lexend"/>
              <a:buNone/>
              <a:defRPr b="1" sz="2400">
                <a:latin typeface="Lexend"/>
                <a:ea typeface="Lexend"/>
                <a:cs typeface="Lexend"/>
                <a:sym typeface="Lexend"/>
              </a:defRPr>
            </a:lvl7pPr>
            <a:lvl8pPr lvl="7" rtl="0" algn="ctr">
              <a:lnSpc>
                <a:spcPct val="115000"/>
              </a:lnSpc>
              <a:spcBef>
                <a:spcPts val="0"/>
              </a:spcBef>
              <a:spcAft>
                <a:spcPts val="0"/>
              </a:spcAft>
              <a:buSzPts val="2400"/>
              <a:buFont typeface="Lexend"/>
              <a:buNone/>
              <a:defRPr b="1" sz="2400">
                <a:latin typeface="Lexend"/>
                <a:ea typeface="Lexend"/>
                <a:cs typeface="Lexend"/>
                <a:sym typeface="Lexend"/>
              </a:defRPr>
            </a:lvl8pPr>
            <a:lvl9pPr lvl="8" rtl="0" algn="ctr">
              <a:lnSpc>
                <a:spcPct val="115000"/>
              </a:lnSpc>
              <a:spcBef>
                <a:spcPts val="0"/>
              </a:spcBef>
              <a:spcAft>
                <a:spcPts val="0"/>
              </a:spcAft>
              <a:buSzPts val="2400"/>
              <a:buFont typeface="Lexend"/>
              <a:buNone/>
              <a:defRPr b="1" sz="2400">
                <a:latin typeface="Lexend"/>
                <a:ea typeface="Lexend"/>
                <a:cs typeface="Lexend"/>
                <a:sym typeface="Lexend"/>
              </a:defRPr>
            </a:lvl9pPr>
          </a:lstStyle>
          <a:p/>
        </p:txBody>
      </p:sp>
      <p:grpSp>
        <p:nvGrpSpPr>
          <p:cNvPr id="222" name="Google Shape;222;p5"/>
          <p:cNvGrpSpPr/>
          <p:nvPr/>
        </p:nvGrpSpPr>
        <p:grpSpPr>
          <a:xfrm>
            <a:off x="-1056525" y="-1016375"/>
            <a:ext cx="11531200" cy="6703400"/>
            <a:chOff x="-1056525" y="-1016375"/>
            <a:chExt cx="11531200" cy="6703400"/>
          </a:xfrm>
        </p:grpSpPr>
        <p:sp>
          <p:nvSpPr>
            <p:cNvPr id="223" name="Google Shape;223;p5"/>
            <p:cNvSpPr/>
            <p:nvPr/>
          </p:nvSpPr>
          <p:spPr>
            <a:xfrm>
              <a:off x="-703975" y="723600"/>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24" name="Google Shape;224;p5"/>
            <p:cNvSpPr/>
            <p:nvPr/>
          </p:nvSpPr>
          <p:spPr>
            <a:xfrm>
              <a:off x="-1056525" y="97003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25" name="Google Shape;225;p5"/>
            <p:cNvSpPr/>
            <p:nvPr/>
          </p:nvSpPr>
          <p:spPr>
            <a:xfrm rot="5400000">
              <a:off x="-118450" y="492532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26" name="Google Shape;226;p5"/>
            <p:cNvSpPr/>
            <p:nvPr/>
          </p:nvSpPr>
          <p:spPr>
            <a:xfrm rot="5400000">
              <a:off x="5531450" y="-36087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27" name="Google Shape;227;p5"/>
            <p:cNvSpPr/>
            <p:nvPr/>
          </p:nvSpPr>
          <p:spPr>
            <a:xfrm rot="10800000">
              <a:off x="8573550" y="3670060"/>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28" name="Google Shape;228;p5"/>
            <p:cNvSpPr/>
            <p:nvPr/>
          </p:nvSpPr>
          <p:spPr>
            <a:xfrm rot="10800000">
              <a:off x="9057475" y="342362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229" name="Google Shape;229;p5"/>
          <p:cNvGrpSpPr/>
          <p:nvPr/>
        </p:nvGrpSpPr>
        <p:grpSpPr>
          <a:xfrm>
            <a:off x="-527805" y="-670853"/>
            <a:ext cx="10232769" cy="6744764"/>
            <a:chOff x="-527805" y="-670853"/>
            <a:chExt cx="10232769" cy="6744764"/>
          </a:xfrm>
        </p:grpSpPr>
        <p:grpSp>
          <p:nvGrpSpPr>
            <p:cNvPr id="230" name="Google Shape;230;p5"/>
            <p:cNvGrpSpPr/>
            <p:nvPr/>
          </p:nvGrpSpPr>
          <p:grpSpPr>
            <a:xfrm>
              <a:off x="7118280" y="4681945"/>
              <a:ext cx="2156910" cy="506908"/>
              <a:chOff x="4891825" y="3495059"/>
              <a:chExt cx="1351193" cy="317552"/>
            </a:xfrm>
          </p:grpSpPr>
          <p:sp>
            <p:nvSpPr>
              <p:cNvPr id="231" name="Google Shape;231;p5"/>
              <p:cNvSpPr/>
              <p:nvPr/>
            </p:nvSpPr>
            <p:spPr>
              <a:xfrm>
                <a:off x="6208918" y="3706050"/>
                <a:ext cx="34100" cy="31969"/>
              </a:xfrm>
              <a:custGeom>
                <a:rect b="b" l="l" r="r" t="t"/>
                <a:pathLst>
                  <a:path extrusionOk="0" h="15" w="15">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 name="Google Shape;232;p5"/>
              <p:cNvSpPr/>
              <p:nvPr/>
            </p:nvSpPr>
            <p:spPr>
              <a:xfrm>
                <a:off x="4891825" y="3584575"/>
                <a:ext cx="29825" cy="29825"/>
              </a:xfrm>
              <a:custGeom>
                <a:rect b="b" l="l" r="r" t="t"/>
                <a:pathLst>
                  <a:path extrusionOk="0" h="14" w="15">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Google Shape;233;p5"/>
              <p:cNvSpPr/>
              <p:nvPr/>
            </p:nvSpPr>
            <p:spPr>
              <a:xfrm>
                <a:off x="4917389" y="3595227"/>
                <a:ext cx="1295792" cy="217384"/>
              </a:xfrm>
              <a:custGeom>
                <a:rect b="b" l="l" r="r" t="t"/>
                <a:pathLst>
                  <a:path extrusionOk="0" h="102" w="608">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5"/>
              <p:cNvSpPr/>
              <p:nvPr/>
            </p:nvSpPr>
            <p:spPr>
              <a:xfrm>
                <a:off x="5933990" y="3716706"/>
                <a:ext cx="31969" cy="34099"/>
              </a:xfrm>
              <a:custGeom>
                <a:rect b="b" l="l" r="r" t="t"/>
                <a:pathLst>
                  <a:path extrusionOk="0" h="15" w="14">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5"/>
              <p:cNvSpPr/>
              <p:nvPr/>
            </p:nvSpPr>
            <p:spPr>
              <a:xfrm>
                <a:off x="5286094" y="3495059"/>
                <a:ext cx="29837" cy="31969"/>
              </a:xfrm>
              <a:custGeom>
                <a:rect b="b" l="l" r="r" t="t"/>
                <a:pathLst>
                  <a:path extrusionOk="0" h="15" w="14">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5"/>
              <p:cNvSpPr/>
              <p:nvPr/>
            </p:nvSpPr>
            <p:spPr>
              <a:xfrm>
                <a:off x="5311668" y="3507847"/>
                <a:ext cx="632979" cy="219516"/>
              </a:xfrm>
              <a:custGeom>
                <a:rect b="b" l="l" r="r" t="t"/>
                <a:pathLst>
                  <a:path extrusionOk="0" h="103" w="297">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7" name="Google Shape;237;p5"/>
            <p:cNvGrpSpPr/>
            <p:nvPr/>
          </p:nvGrpSpPr>
          <p:grpSpPr>
            <a:xfrm>
              <a:off x="882321" y="-670853"/>
              <a:ext cx="204128" cy="1115878"/>
              <a:chOff x="6605329" y="191675"/>
              <a:chExt cx="127876" cy="699040"/>
            </a:xfrm>
          </p:grpSpPr>
          <p:sp>
            <p:nvSpPr>
              <p:cNvPr id="238" name="Google Shape;238;p5"/>
              <p:cNvSpPr/>
              <p:nvPr/>
            </p:nvSpPr>
            <p:spPr>
              <a:xfrm>
                <a:off x="6701235" y="858746"/>
                <a:ext cx="31969" cy="31969"/>
              </a:xfrm>
              <a:custGeom>
                <a:rect b="b" l="l" r="r" t="t"/>
                <a:pathLst>
                  <a:path extrusionOk="0" h="14" w="15">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5"/>
              <p:cNvSpPr/>
              <p:nvPr/>
            </p:nvSpPr>
            <p:spPr>
              <a:xfrm>
                <a:off x="6605329" y="191675"/>
                <a:ext cx="115087" cy="671334"/>
              </a:xfrm>
              <a:custGeom>
                <a:rect b="b" l="l" r="r" t="t"/>
                <a:pathLst>
                  <a:path extrusionOk="0" h="315" w="54">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0" name="Google Shape;240;p5"/>
            <p:cNvGrpSpPr/>
            <p:nvPr/>
          </p:nvGrpSpPr>
          <p:grpSpPr>
            <a:xfrm>
              <a:off x="1342215" y="-264218"/>
              <a:ext cx="1493520" cy="615774"/>
              <a:chOff x="5301012" y="396272"/>
              <a:chExt cx="935614" cy="385751"/>
            </a:xfrm>
          </p:grpSpPr>
          <p:sp>
            <p:nvSpPr>
              <p:cNvPr id="241" name="Google Shape;241;p5"/>
              <p:cNvSpPr/>
              <p:nvPr/>
            </p:nvSpPr>
            <p:spPr>
              <a:xfrm>
                <a:off x="6202525" y="396272"/>
                <a:ext cx="34100" cy="34099"/>
              </a:xfrm>
              <a:custGeom>
                <a:rect b="b" l="l" r="r" t="t"/>
                <a:pathLst>
                  <a:path extrusionOk="0" h="15" w="15">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5"/>
              <p:cNvSpPr/>
              <p:nvPr/>
            </p:nvSpPr>
            <p:spPr>
              <a:xfrm>
                <a:off x="5301012" y="750054"/>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5"/>
              <p:cNvSpPr/>
              <p:nvPr/>
            </p:nvSpPr>
            <p:spPr>
              <a:xfrm>
                <a:off x="5322324" y="426109"/>
                <a:ext cx="903645" cy="336732"/>
              </a:xfrm>
              <a:custGeom>
                <a:rect b="b" l="l" r="r" t="t"/>
                <a:pathLst>
                  <a:path extrusionOk="0" h="158" w="424">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4" name="Google Shape;244;p5"/>
            <p:cNvGrpSpPr/>
            <p:nvPr/>
          </p:nvGrpSpPr>
          <p:grpSpPr>
            <a:xfrm>
              <a:off x="8640108" y="293107"/>
              <a:ext cx="1064856" cy="813093"/>
              <a:chOff x="3843246" y="357910"/>
              <a:chExt cx="667078" cy="509361"/>
            </a:xfrm>
          </p:grpSpPr>
          <p:sp>
            <p:nvSpPr>
              <p:cNvPr id="245" name="Google Shape;245;p5"/>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5"/>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5"/>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8" name="Google Shape;248;p5"/>
            <p:cNvGrpSpPr/>
            <p:nvPr/>
          </p:nvGrpSpPr>
          <p:grpSpPr>
            <a:xfrm>
              <a:off x="7528218" y="-369678"/>
              <a:ext cx="1337026" cy="826702"/>
              <a:chOff x="3421261" y="191675"/>
              <a:chExt cx="837578" cy="517886"/>
            </a:xfrm>
          </p:grpSpPr>
          <p:sp>
            <p:nvSpPr>
              <p:cNvPr id="249" name="Google Shape;249;p5"/>
              <p:cNvSpPr/>
              <p:nvPr/>
            </p:nvSpPr>
            <p:spPr>
              <a:xfrm>
                <a:off x="3421261" y="679724"/>
                <a:ext cx="31969" cy="29837"/>
              </a:xfrm>
              <a:custGeom>
                <a:rect b="b" l="l" r="r" t="t"/>
                <a:pathLst>
                  <a:path extrusionOk="0" h="14" w="14">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5"/>
              <p:cNvSpPr/>
              <p:nvPr/>
            </p:nvSpPr>
            <p:spPr>
              <a:xfrm>
                <a:off x="3442573" y="191675"/>
                <a:ext cx="816266" cy="498704"/>
              </a:xfrm>
              <a:custGeom>
                <a:rect b="b" l="l" r="r" t="t"/>
                <a:pathLst>
                  <a:path extrusionOk="0" h="234" w="383">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1" name="Google Shape;251;p5"/>
            <p:cNvGrpSpPr/>
            <p:nvPr/>
          </p:nvGrpSpPr>
          <p:grpSpPr>
            <a:xfrm flipH="1">
              <a:off x="1167078" y="4735898"/>
              <a:ext cx="619332" cy="1338013"/>
              <a:chOff x="6850421" y="775628"/>
              <a:chExt cx="398541" cy="861012"/>
            </a:xfrm>
          </p:grpSpPr>
          <p:sp>
            <p:nvSpPr>
              <p:cNvPr id="252" name="Google Shape;252;p5"/>
              <p:cNvSpPr/>
              <p:nvPr/>
            </p:nvSpPr>
            <p:spPr>
              <a:xfrm>
                <a:off x="6850421" y="1604672"/>
                <a:ext cx="34100" cy="31969"/>
              </a:xfrm>
              <a:custGeom>
                <a:rect b="b" l="l" r="r" t="t"/>
                <a:pathLst>
                  <a:path extrusionOk="0" h="15" w="15">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 name="Google Shape;253;p5"/>
              <p:cNvSpPr/>
              <p:nvPr/>
            </p:nvSpPr>
            <p:spPr>
              <a:xfrm>
                <a:off x="7138138" y="775628"/>
                <a:ext cx="31969" cy="31969"/>
              </a:xfrm>
              <a:custGeom>
                <a:rect b="b" l="l" r="r" t="t"/>
                <a:pathLst>
                  <a:path extrusionOk="0" h="14" w="14">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 name="Google Shape;254;p5"/>
              <p:cNvSpPr/>
              <p:nvPr/>
            </p:nvSpPr>
            <p:spPr>
              <a:xfrm>
                <a:off x="6861077" y="794810"/>
                <a:ext cx="387885" cy="814124"/>
              </a:xfrm>
              <a:custGeom>
                <a:rect b="b" l="l" r="r" t="t"/>
                <a:pathLst>
                  <a:path extrusionOk="0" h="382" w="182">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5" name="Google Shape;255;p5"/>
            <p:cNvGrpSpPr/>
            <p:nvPr/>
          </p:nvGrpSpPr>
          <p:grpSpPr>
            <a:xfrm>
              <a:off x="-527805" y="2963157"/>
              <a:ext cx="1064856" cy="813093"/>
              <a:chOff x="3843246" y="357910"/>
              <a:chExt cx="667078" cy="509361"/>
            </a:xfrm>
          </p:grpSpPr>
          <p:sp>
            <p:nvSpPr>
              <p:cNvPr id="256" name="Google Shape;256;p5"/>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 name="Google Shape;257;p5"/>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5"/>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59" name="Google Shape;259;p5"/>
          <p:cNvGrpSpPr/>
          <p:nvPr/>
        </p:nvGrpSpPr>
        <p:grpSpPr>
          <a:xfrm>
            <a:off x="160162" y="293088"/>
            <a:ext cx="8848706" cy="4568938"/>
            <a:chOff x="160162" y="293088"/>
            <a:chExt cx="8848706" cy="4568938"/>
          </a:xfrm>
        </p:grpSpPr>
        <p:grpSp>
          <p:nvGrpSpPr>
            <p:cNvPr id="260" name="Google Shape;260;p5"/>
            <p:cNvGrpSpPr/>
            <p:nvPr/>
          </p:nvGrpSpPr>
          <p:grpSpPr>
            <a:xfrm>
              <a:off x="284763" y="3887075"/>
              <a:ext cx="130200" cy="126125"/>
              <a:chOff x="3935725" y="167575"/>
              <a:chExt cx="130200" cy="126125"/>
            </a:xfrm>
          </p:grpSpPr>
          <p:sp>
            <p:nvSpPr>
              <p:cNvPr id="261" name="Google Shape;261;p5"/>
              <p:cNvSpPr/>
              <p:nvPr/>
            </p:nvSpPr>
            <p:spPr>
              <a:xfrm>
                <a:off x="3935725" y="1675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62" name="Google Shape;262;p5"/>
              <p:cNvSpPr/>
              <p:nvPr/>
            </p:nvSpPr>
            <p:spPr>
              <a:xfrm>
                <a:off x="4000825" y="2017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63" name="Google Shape;263;p5"/>
              <p:cNvSpPr/>
              <p:nvPr/>
            </p:nvSpPr>
            <p:spPr>
              <a:xfrm>
                <a:off x="3935725" y="23730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264" name="Google Shape;264;p5"/>
            <p:cNvGrpSpPr/>
            <p:nvPr/>
          </p:nvGrpSpPr>
          <p:grpSpPr>
            <a:xfrm>
              <a:off x="2122263" y="4735900"/>
              <a:ext cx="130200" cy="126125"/>
              <a:chOff x="3935725" y="167575"/>
              <a:chExt cx="130200" cy="126125"/>
            </a:xfrm>
          </p:grpSpPr>
          <p:sp>
            <p:nvSpPr>
              <p:cNvPr id="265" name="Google Shape;265;p5"/>
              <p:cNvSpPr/>
              <p:nvPr/>
            </p:nvSpPr>
            <p:spPr>
              <a:xfrm>
                <a:off x="3935725" y="1675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66" name="Google Shape;266;p5"/>
              <p:cNvSpPr/>
              <p:nvPr/>
            </p:nvSpPr>
            <p:spPr>
              <a:xfrm>
                <a:off x="4000825" y="2017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67" name="Google Shape;267;p5"/>
              <p:cNvSpPr/>
              <p:nvPr/>
            </p:nvSpPr>
            <p:spPr>
              <a:xfrm>
                <a:off x="3935725" y="237300"/>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268" name="Google Shape;268;p5"/>
            <p:cNvGrpSpPr/>
            <p:nvPr/>
          </p:nvGrpSpPr>
          <p:grpSpPr>
            <a:xfrm>
              <a:off x="8733395" y="4269816"/>
              <a:ext cx="101875" cy="134875"/>
              <a:chOff x="3928495" y="333391"/>
              <a:chExt cx="101875" cy="134875"/>
            </a:xfrm>
          </p:grpSpPr>
          <p:grpSp>
            <p:nvGrpSpPr>
              <p:cNvPr id="269" name="Google Shape;269;p5"/>
              <p:cNvGrpSpPr/>
              <p:nvPr/>
            </p:nvGrpSpPr>
            <p:grpSpPr>
              <a:xfrm>
                <a:off x="3928495" y="379241"/>
                <a:ext cx="44700" cy="42600"/>
                <a:chOff x="3928495" y="379241"/>
                <a:chExt cx="44700" cy="42600"/>
              </a:xfrm>
            </p:grpSpPr>
            <p:sp>
              <p:nvSpPr>
                <p:cNvPr id="270" name="Google Shape;270;p5"/>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5"/>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2" name="Google Shape;272;p5"/>
              <p:cNvGrpSpPr/>
              <p:nvPr/>
            </p:nvGrpSpPr>
            <p:grpSpPr>
              <a:xfrm>
                <a:off x="3985670" y="425666"/>
                <a:ext cx="44700" cy="42600"/>
                <a:chOff x="3928495" y="379241"/>
                <a:chExt cx="44700" cy="42600"/>
              </a:xfrm>
            </p:grpSpPr>
            <p:sp>
              <p:nvSpPr>
                <p:cNvPr id="273" name="Google Shape;273;p5"/>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5"/>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5" name="Google Shape;275;p5"/>
              <p:cNvGrpSpPr/>
              <p:nvPr/>
            </p:nvGrpSpPr>
            <p:grpSpPr>
              <a:xfrm>
                <a:off x="3985670" y="333391"/>
                <a:ext cx="44700" cy="42600"/>
                <a:chOff x="3928495" y="379241"/>
                <a:chExt cx="44700" cy="42600"/>
              </a:xfrm>
            </p:grpSpPr>
            <p:sp>
              <p:nvSpPr>
                <p:cNvPr id="276" name="Google Shape;276;p5"/>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5"/>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78" name="Google Shape;278;p5"/>
            <p:cNvGrpSpPr/>
            <p:nvPr/>
          </p:nvGrpSpPr>
          <p:grpSpPr>
            <a:xfrm>
              <a:off x="8559792" y="2929787"/>
              <a:ext cx="449076" cy="119073"/>
              <a:chOff x="7108302" y="2550931"/>
              <a:chExt cx="281323" cy="74593"/>
            </a:xfrm>
          </p:grpSpPr>
          <p:sp>
            <p:nvSpPr>
              <p:cNvPr id="279" name="Google Shape;279;p5"/>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5"/>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5"/>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5"/>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5"/>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5"/>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5"/>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5"/>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5"/>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5"/>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9" name="Google Shape;289;p5"/>
            <p:cNvGrpSpPr/>
            <p:nvPr/>
          </p:nvGrpSpPr>
          <p:grpSpPr>
            <a:xfrm>
              <a:off x="160162" y="1671187"/>
              <a:ext cx="445675" cy="119073"/>
              <a:chOff x="3578973" y="2550931"/>
              <a:chExt cx="279193" cy="74593"/>
            </a:xfrm>
          </p:grpSpPr>
          <p:sp>
            <p:nvSpPr>
              <p:cNvPr id="290" name="Google Shape;290;p5"/>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5"/>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5"/>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5"/>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5"/>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5"/>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5"/>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5"/>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5"/>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5"/>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00" name="Google Shape;300;p5"/>
            <p:cNvGrpSpPr/>
            <p:nvPr/>
          </p:nvGrpSpPr>
          <p:grpSpPr>
            <a:xfrm>
              <a:off x="6988075" y="293088"/>
              <a:ext cx="130200" cy="126125"/>
              <a:chOff x="3935725" y="167575"/>
              <a:chExt cx="130200" cy="126125"/>
            </a:xfrm>
          </p:grpSpPr>
          <p:sp>
            <p:nvSpPr>
              <p:cNvPr id="301" name="Google Shape;301;p5"/>
              <p:cNvSpPr/>
              <p:nvPr/>
            </p:nvSpPr>
            <p:spPr>
              <a:xfrm>
                <a:off x="3935725" y="1675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302" name="Google Shape;302;p5"/>
              <p:cNvSpPr/>
              <p:nvPr/>
            </p:nvSpPr>
            <p:spPr>
              <a:xfrm>
                <a:off x="4000825" y="2017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303" name="Google Shape;303;p5"/>
              <p:cNvSpPr/>
              <p:nvPr/>
            </p:nvSpPr>
            <p:spPr>
              <a:xfrm>
                <a:off x="3935725" y="237300"/>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304" name="Google Shape;304;p5"/>
            <p:cNvGrpSpPr/>
            <p:nvPr/>
          </p:nvGrpSpPr>
          <p:grpSpPr>
            <a:xfrm>
              <a:off x="317888" y="2240200"/>
              <a:ext cx="130200" cy="126125"/>
              <a:chOff x="3935725" y="167575"/>
              <a:chExt cx="130200" cy="126125"/>
            </a:xfrm>
          </p:grpSpPr>
          <p:sp>
            <p:nvSpPr>
              <p:cNvPr id="305" name="Google Shape;305;p5"/>
              <p:cNvSpPr/>
              <p:nvPr/>
            </p:nvSpPr>
            <p:spPr>
              <a:xfrm>
                <a:off x="3935725" y="1675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306" name="Google Shape;306;p5"/>
              <p:cNvSpPr/>
              <p:nvPr/>
            </p:nvSpPr>
            <p:spPr>
              <a:xfrm>
                <a:off x="4000825" y="2017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307" name="Google Shape;307;p5"/>
              <p:cNvSpPr/>
              <p:nvPr/>
            </p:nvSpPr>
            <p:spPr>
              <a:xfrm>
                <a:off x="3935725" y="237300"/>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8" name="Shape 308"/>
        <p:cNvGrpSpPr/>
        <p:nvPr/>
      </p:nvGrpSpPr>
      <p:grpSpPr>
        <a:xfrm>
          <a:off x="0" y="0"/>
          <a:ext cx="0" cy="0"/>
          <a:chOff x="0" y="0"/>
          <a:chExt cx="0" cy="0"/>
        </a:xfrm>
      </p:grpSpPr>
      <p:pic>
        <p:nvPicPr>
          <p:cNvPr id="309" name="Google Shape;309;p6"/>
          <p:cNvPicPr preferRelativeResize="0"/>
          <p:nvPr/>
        </p:nvPicPr>
        <p:blipFill rotWithShape="1">
          <a:blip r:embed="rId2">
            <a:alphaModFix/>
          </a:blip>
          <a:srcRect b="901" l="0" r="990" t="0"/>
          <a:stretch/>
        </p:blipFill>
        <p:spPr>
          <a:xfrm>
            <a:off x="0" y="0"/>
            <a:ext cx="9144003" cy="5143500"/>
          </a:xfrm>
          <a:prstGeom prst="rect">
            <a:avLst/>
          </a:prstGeom>
          <a:noFill/>
          <a:ln>
            <a:noFill/>
          </a:ln>
        </p:spPr>
      </p:pic>
      <p:sp>
        <p:nvSpPr>
          <p:cNvPr id="310" name="Google Shape;31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311" name="Google Shape;311;p6"/>
          <p:cNvGrpSpPr/>
          <p:nvPr/>
        </p:nvGrpSpPr>
        <p:grpSpPr>
          <a:xfrm>
            <a:off x="-1163337" y="-618326"/>
            <a:ext cx="11346400" cy="6862425"/>
            <a:chOff x="-1163337" y="-618326"/>
            <a:chExt cx="11346400" cy="6862425"/>
          </a:xfrm>
        </p:grpSpPr>
        <p:sp>
          <p:nvSpPr>
            <p:cNvPr id="312" name="Google Shape;312;p6"/>
            <p:cNvSpPr/>
            <p:nvPr/>
          </p:nvSpPr>
          <p:spPr>
            <a:xfrm rot="10800000">
              <a:off x="8765863" y="3944774"/>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313" name="Google Shape;313;p6"/>
            <p:cNvSpPr/>
            <p:nvPr/>
          </p:nvSpPr>
          <p:spPr>
            <a:xfrm rot="-5400000">
              <a:off x="8004163" y="37174"/>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314" name="Google Shape;314;p6"/>
            <p:cNvSpPr/>
            <p:nvPr/>
          </p:nvSpPr>
          <p:spPr>
            <a:xfrm rot="-5400000">
              <a:off x="412538" y="5482399"/>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315" name="Google Shape;315;p6"/>
            <p:cNvSpPr/>
            <p:nvPr/>
          </p:nvSpPr>
          <p:spPr>
            <a:xfrm>
              <a:off x="-898087" y="798864"/>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316" name="Google Shape;316;p6"/>
            <p:cNvSpPr/>
            <p:nvPr/>
          </p:nvSpPr>
          <p:spPr>
            <a:xfrm>
              <a:off x="-1163337" y="1045299"/>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317" name="Google Shape;317;p6"/>
          <p:cNvGrpSpPr/>
          <p:nvPr/>
        </p:nvGrpSpPr>
        <p:grpSpPr>
          <a:xfrm>
            <a:off x="380020" y="153613"/>
            <a:ext cx="8609555" cy="4774098"/>
            <a:chOff x="380020" y="153613"/>
            <a:chExt cx="8609555" cy="4774098"/>
          </a:xfrm>
        </p:grpSpPr>
        <p:grpSp>
          <p:nvGrpSpPr>
            <p:cNvPr id="318" name="Google Shape;318;p6"/>
            <p:cNvGrpSpPr/>
            <p:nvPr/>
          </p:nvGrpSpPr>
          <p:grpSpPr>
            <a:xfrm flipH="1" rot="10800000">
              <a:off x="8859375" y="1541524"/>
              <a:ext cx="130200" cy="126125"/>
              <a:chOff x="3935725" y="167575"/>
              <a:chExt cx="130200" cy="126125"/>
            </a:xfrm>
          </p:grpSpPr>
          <p:sp>
            <p:nvSpPr>
              <p:cNvPr id="319" name="Google Shape;319;p6"/>
              <p:cNvSpPr/>
              <p:nvPr/>
            </p:nvSpPr>
            <p:spPr>
              <a:xfrm>
                <a:off x="3935725" y="1675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320" name="Google Shape;320;p6"/>
              <p:cNvSpPr/>
              <p:nvPr/>
            </p:nvSpPr>
            <p:spPr>
              <a:xfrm>
                <a:off x="4000825" y="2017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321" name="Google Shape;321;p6"/>
              <p:cNvSpPr/>
              <p:nvPr/>
            </p:nvSpPr>
            <p:spPr>
              <a:xfrm>
                <a:off x="3935725" y="23730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322" name="Google Shape;322;p6"/>
            <p:cNvGrpSpPr/>
            <p:nvPr/>
          </p:nvGrpSpPr>
          <p:grpSpPr>
            <a:xfrm flipH="1" rot="10800000">
              <a:off x="380020" y="4375020"/>
              <a:ext cx="101875" cy="134875"/>
              <a:chOff x="3928495" y="333391"/>
              <a:chExt cx="101875" cy="134875"/>
            </a:xfrm>
          </p:grpSpPr>
          <p:grpSp>
            <p:nvGrpSpPr>
              <p:cNvPr id="323" name="Google Shape;323;p6"/>
              <p:cNvGrpSpPr/>
              <p:nvPr/>
            </p:nvGrpSpPr>
            <p:grpSpPr>
              <a:xfrm>
                <a:off x="3928495" y="379241"/>
                <a:ext cx="44700" cy="42600"/>
                <a:chOff x="3928495" y="379241"/>
                <a:chExt cx="44700" cy="42600"/>
              </a:xfrm>
            </p:grpSpPr>
            <p:sp>
              <p:nvSpPr>
                <p:cNvPr id="324" name="Google Shape;324;p6"/>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6"/>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6" name="Google Shape;326;p6"/>
              <p:cNvGrpSpPr/>
              <p:nvPr/>
            </p:nvGrpSpPr>
            <p:grpSpPr>
              <a:xfrm>
                <a:off x="3985670" y="425666"/>
                <a:ext cx="44700" cy="42600"/>
                <a:chOff x="3928495" y="379241"/>
                <a:chExt cx="44700" cy="42600"/>
              </a:xfrm>
            </p:grpSpPr>
            <p:sp>
              <p:nvSpPr>
                <p:cNvPr id="327" name="Google Shape;327;p6"/>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6"/>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9" name="Google Shape;329;p6"/>
              <p:cNvGrpSpPr/>
              <p:nvPr/>
            </p:nvGrpSpPr>
            <p:grpSpPr>
              <a:xfrm>
                <a:off x="3985670" y="333391"/>
                <a:ext cx="44700" cy="42600"/>
                <a:chOff x="3928495" y="379241"/>
                <a:chExt cx="44700" cy="42600"/>
              </a:xfrm>
            </p:grpSpPr>
            <p:sp>
              <p:nvSpPr>
                <p:cNvPr id="330" name="Google Shape;330;p6"/>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 name="Google Shape;331;p6"/>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32" name="Google Shape;332;p6"/>
            <p:cNvGrpSpPr/>
            <p:nvPr/>
          </p:nvGrpSpPr>
          <p:grpSpPr>
            <a:xfrm flipH="1" rot="10800000">
              <a:off x="1668775" y="153613"/>
              <a:ext cx="445675" cy="119073"/>
              <a:chOff x="3578973" y="2550931"/>
              <a:chExt cx="279193" cy="74593"/>
            </a:xfrm>
          </p:grpSpPr>
          <p:sp>
            <p:nvSpPr>
              <p:cNvPr id="333" name="Google Shape;333;p6"/>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 name="Google Shape;334;p6"/>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6"/>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6"/>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6"/>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 name="Google Shape;338;p6"/>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6"/>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6"/>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6"/>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 name="Google Shape;342;p6"/>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3" name="Google Shape;343;p6"/>
            <p:cNvGrpSpPr/>
            <p:nvPr/>
          </p:nvGrpSpPr>
          <p:grpSpPr>
            <a:xfrm flipH="1" rot="10800000">
              <a:off x="7632725" y="4801586"/>
              <a:ext cx="130200" cy="126125"/>
              <a:chOff x="3935725" y="167575"/>
              <a:chExt cx="130200" cy="126125"/>
            </a:xfrm>
          </p:grpSpPr>
          <p:sp>
            <p:nvSpPr>
              <p:cNvPr id="344" name="Google Shape;344;p6"/>
              <p:cNvSpPr/>
              <p:nvPr/>
            </p:nvSpPr>
            <p:spPr>
              <a:xfrm>
                <a:off x="3935725" y="1675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345" name="Google Shape;345;p6"/>
              <p:cNvSpPr/>
              <p:nvPr/>
            </p:nvSpPr>
            <p:spPr>
              <a:xfrm>
                <a:off x="4000825" y="2017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346" name="Google Shape;346;p6"/>
              <p:cNvSpPr/>
              <p:nvPr/>
            </p:nvSpPr>
            <p:spPr>
              <a:xfrm>
                <a:off x="3935725" y="237300"/>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347" name="Google Shape;347;p6"/>
            <p:cNvGrpSpPr/>
            <p:nvPr/>
          </p:nvGrpSpPr>
          <p:grpSpPr>
            <a:xfrm rot="10800000">
              <a:off x="1631171" y="4752943"/>
              <a:ext cx="445675" cy="80822"/>
              <a:chOff x="6468929" y="3844579"/>
              <a:chExt cx="411329" cy="74593"/>
            </a:xfrm>
          </p:grpSpPr>
          <p:sp>
            <p:nvSpPr>
              <p:cNvPr id="348" name="Google Shape;348;p6"/>
              <p:cNvSpPr/>
              <p:nvPr/>
            </p:nvSpPr>
            <p:spPr>
              <a:xfrm>
                <a:off x="6814190" y="3848841"/>
                <a:ext cx="66069" cy="66068"/>
              </a:xfrm>
              <a:custGeom>
                <a:rect b="b" l="l" r="r" t="t"/>
                <a:pathLst>
                  <a:path extrusionOk="0" h="29" w="29">
                    <a:moveTo>
                      <a:pt x="2" y="14"/>
                    </a:moveTo>
                    <a:cubicBezTo>
                      <a:pt x="0" y="14"/>
                      <a:pt x="0" y="14"/>
                      <a:pt x="0" y="14"/>
                    </a:cubicBezTo>
                    <a:cubicBezTo>
                      <a:pt x="0" y="22"/>
                      <a:pt x="7" y="29"/>
                      <a:pt x="14" y="29"/>
                    </a:cubicBezTo>
                    <a:cubicBezTo>
                      <a:pt x="22" y="29"/>
                      <a:pt x="29" y="22"/>
                      <a:pt x="29" y="14"/>
                    </a:cubicBezTo>
                    <a:cubicBezTo>
                      <a:pt x="29" y="6"/>
                      <a:pt x="22" y="0"/>
                      <a:pt x="14" y="0"/>
                    </a:cubicBezTo>
                    <a:cubicBezTo>
                      <a:pt x="7" y="0"/>
                      <a:pt x="0" y="6"/>
                      <a:pt x="0" y="14"/>
                    </a:cubicBezTo>
                    <a:cubicBezTo>
                      <a:pt x="2" y="14"/>
                      <a:pt x="2" y="14"/>
                      <a:pt x="2" y="14"/>
                    </a:cubicBezTo>
                    <a:cubicBezTo>
                      <a:pt x="4" y="14"/>
                      <a:pt x="4" y="14"/>
                      <a:pt x="4" y="14"/>
                    </a:cubicBezTo>
                    <a:cubicBezTo>
                      <a:pt x="4" y="9"/>
                      <a:pt x="9" y="4"/>
                      <a:pt x="14" y="4"/>
                    </a:cubicBezTo>
                    <a:cubicBezTo>
                      <a:pt x="20" y="4"/>
                      <a:pt x="25" y="9"/>
                      <a:pt x="25" y="14"/>
                    </a:cubicBezTo>
                    <a:cubicBezTo>
                      <a:pt x="25" y="20"/>
                      <a:pt x="20" y="25"/>
                      <a:pt x="14" y="25"/>
                    </a:cubicBezTo>
                    <a:cubicBezTo>
                      <a:pt x="9" y="25"/>
                      <a:pt x="4" y="20"/>
                      <a:pt x="4" y="14"/>
                    </a:cubicBezTo>
                    <a:lnTo>
                      <a:pt x="2" y="1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 name="Google Shape;349;p6"/>
              <p:cNvSpPr/>
              <p:nvPr/>
            </p:nvSpPr>
            <p:spPr>
              <a:xfrm>
                <a:off x="6475324" y="3876548"/>
                <a:ext cx="343130" cy="8525"/>
              </a:xfrm>
              <a:custGeom>
                <a:rect b="b" l="l" r="r" t="t"/>
                <a:pathLst>
                  <a:path extrusionOk="0" h="4" w="161">
                    <a:moveTo>
                      <a:pt x="161" y="0"/>
                    </a:moveTo>
                    <a:lnTo>
                      <a:pt x="0" y="0"/>
                    </a:lnTo>
                    <a:lnTo>
                      <a:pt x="0" y="4"/>
                    </a:lnTo>
                    <a:lnTo>
                      <a:pt x="161" y="4"/>
                    </a:lnTo>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 name="Google Shape;350;p6"/>
              <p:cNvSpPr/>
              <p:nvPr/>
            </p:nvSpPr>
            <p:spPr>
              <a:xfrm>
                <a:off x="6468929" y="3844579"/>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51" name="Google Shape;351;p6"/>
          <p:cNvGrpSpPr/>
          <p:nvPr/>
        </p:nvGrpSpPr>
        <p:grpSpPr>
          <a:xfrm>
            <a:off x="-1564470" y="-972175"/>
            <a:ext cx="10887664" cy="6918889"/>
            <a:chOff x="-1564470" y="-972175"/>
            <a:chExt cx="10887664" cy="6918889"/>
          </a:xfrm>
        </p:grpSpPr>
        <p:grpSp>
          <p:nvGrpSpPr>
            <p:cNvPr id="352" name="Google Shape;352;p6"/>
            <p:cNvGrpSpPr/>
            <p:nvPr/>
          </p:nvGrpSpPr>
          <p:grpSpPr>
            <a:xfrm flipH="1" rot="10800000">
              <a:off x="6888396" y="4830837"/>
              <a:ext cx="204128" cy="1115878"/>
              <a:chOff x="6605329" y="191675"/>
              <a:chExt cx="127876" cy="699040"/>
            </a:xfrm>
          </p:grpSpPr>
          <p:sp>
            <p:nvSpPr>
              <p:cNvPr id="353" name="Google Shape;353;p6"/>
              <p:cNvSpPr/>
              <p:nvPr/>
            </p:nvSpPr>
            <p:spPr>
              <a:xfrm>
                <a:off x="6701235" y="858746"/>
                <a:ext cx="31969" cy="31969"/>
              </a:xfrm>
              <a:custGeom>
                <a:rect b="b" l="l" r="r" t="t"/>
                <a:pathLst>
                  <a:path extrusionOk="0" h="14" w="15">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4" name="Google Shape;354;p6"/>
              <p:cNvSpPr/>
              <p:nvPr/>
            </p:nvSpPr>
            <p:spPr>
              <a:xfrm>
                <a:off x="6605329" y="191675"/>
                <a:ext cx="115087" cy="671334"/>
              </a:xfrm>
              <a:custGeom>
                <a:rect b="b" l="l" r="r" t="t"/>
                <a:pathLst>
                  <a:path extrusionOk="0" h="315" w="54">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5" name="Google Shape;355;p6"/>
            <p:cNvGrpSpPr/>
            <p:nvPr/>
          </p:nvGrpSpPr>
          <p:grpSpPr>
            <a:xfrm>
              <a:off x="6735165" y="-510145"/>
              <a:ext cx="1493520" cy="615774"/>
              <a:chOff x="5301012" y="396272"/>
              <a:chExt cx="935614" cy="385751"/>
            </a:xfrm>
          </p:grpSpPr>
          <p:sp>
            <p:nvSpPr>
              <p:cNvPr id="356" name="Google Shape;356;p6"/>
              <p:cNvSpPr/>
              <p:nvPr/>
            </p:nvSpPr>
            <p:spPr>
              <a:xfrm>
                <a:off x="6202525" y="396272"/>
                <a:ext cx="34100" cy="34099"/>
              </a:xfrm>
              <a:custGeom>
                <a:rect b="b" l="l" r="r" t="t"/>
                <a:pathLst>
                  <a:path extrusionOk="0" h="15" w="15">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7" name="Google Shape;357;p6"/>
              <p:cNvSpPr/>
              <p:nvPr/>
            </p:nvSpPr>
            <p:spPr>
              <a:xfrm>
                <a:off x="5301012" y="750054"/>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8" name="Google Shape;358;p6"/>
              <p:cNvSpPr/>
              <p:nvPr/>
            </p:nvSpPr>
            <p:spPr>
              <a:xfrm>
                <a:off x="5322324" y="426109"/>
                <a:ext cx="903645" cy="336732"/>
              </a:xfrm>
              <a:custGeom>
                <a:rect b="b" l="l" r="r" t="t"/>
                <a:pathLst>
                  <a:path extrusionOk="0" h="158" w="424">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59" name="Google Shape;359;p6"/>
            <p:cNvGrpSpPr/>
            <p:nvPr/>
          </p:nvGrpSpPr>
          <p:grpSpPr>
            <a:xfrm flipH="1" rot="10800000">
              <a:off x="7037958" y="-447252"/>
              <a:ext cx="1064856" cy="813093"/>
              <a:chOff x="3843246" y="357910"/>
              <a:chExt cx="667078" cy="509361"/>
            </a:xfrm>
          </p:grpSpPr>
          <p:sp>
            <p:nvSpPr>
              <p:cNvPr id="360" name="Google Shape;360;p6"/>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1" name="Google Shape;361;p6"/>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2" name="Google Shape;362;p6"/>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63" name="Google Shape;363;p6"/>
            <p:cNvGrpSpPr/>
            <p:nvPr/>
          </p:nvGrpSpPr>
          <p:grpSpPr>
            <a:xfrm flipH="1" rot="10800000">
              <a:off x="7986168" y="4717838"/>
              <a:ext cx="1337026" cy="826702"/>
              <a:chOff x="3421261" y="191675"/>
              <a:chExt cx="837578" cy="517886"/>
            </a:xfrm>
          </p:grpSpPr>
          <p:sp>
            <p:nvSpPr>
              <p:cNvPr id="364" name="Google Shape;364;p6"/>
              <p:cNvSpPr/>
              <p:nvPr/>
            </p:nvSpPr>
            <p:spPr>
              <a:xfrm>
                <a:off x="3421261" y="679724"/>
                <a:ext cx="31969" cy="29837"/>
              </a:xfrm>
              <a:custGeom>
                <a:rect b="b" l="l" r="r" t="t"/>
                <a:pathLst>
                  <a:path extrusionOk="0" h="14" w="14">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 name="Google Shape;365;p6"/>
              <p:cNvSpPr/>
              <p:nvPr/>
            </p:nvSpPr>
            <p:spPr>
              <a:xfrm>
                <a:off x="3442573" y="191675"/>
                <a:ext cx="816266" cy="498704"/>
              </a:xfrm>
              <a:custGeom>
                <a:rect b="b" l="l" r="r" t="t"/>
                <a:pathLst>
                  <a:path extrusionOk="0" h="234" w="383">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66" name="Google Shape;366;p6"/>
            <p:cNvGrpSpPr/>
            <p:nvPr/>
          </p:nvGrpSpPr>
          <p:grpSpPr>
            <a:xfrm flipH="1" rot="10800000">
              <a:off x="-1564470" y="3497996"/>
              <a:ext cx="2156910" cy="506908"/>
              <a:chOff x="4891825" y="3495059"/>
              <a:chExt cx="1351193" cy="317552"/>
            </a:xfrm>
          </p:grpSpPr>
          <p:sp>
            <p:nvSpPr>
              <p:cNvPr id="367" name="Google Shape;367;p6"/>
              <p:cNvSpPr/>
              <p:nvPr/>
            </p:nvSpPr>
            <p:spPr>
              <a:xfrm>
                <a:off x="6208918" y="3706050"/>
                <a:ext cx="34100" cy="31969"/>
              </a:xfrm>
              <a:custGeom>
                <a:rect b="b" l="l" r="r" t="t"/>
                <a:pathLst>
                  <a:path extrusionOk="0" h="15" w="15">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6"/>
              <p:cNvSpPr/>
              <p:nvPr/>
            </p:nvSpPr>
            <p:spPr>
              <a:xfrm>
                <a:off x="4891825" y="3584575"/>
                <a:ext cx="29825" cy="29825"/>
              </a:xfrm>
              <a:custGeom>
                <a:rect b="b" l="l" r="r" t="t"/>
                <a:pathLst>
                  <a:path extrusionOk="0" h="14" w="15">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 name="Google Shape;369;p6"/>
              <p:cNvSpPr/>
              <p:nvPr/>
            </p:nvSpPr>
            <p:spPr>
              <a:xfrm>
                <a:off x="4917389" y="3595227"/>
                <a:ext cx="1295792" cy="217384"/>
              </a:xfrm>
              <a:custGeom>
                <a:rect b="b" l="l" r="r" t="t"/>
                <a:pathLst>
                  <a:path extrusionOk="0" h="102" w="608">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 name="Google Shape;370;p6"/>
              <p:cNvSpPr/>
              <p:nvPr/>
            </p:nvSpPr>
            <p:spPr>
              <a:xfrm>
                <a:off x="5933990" y="3716706"/>
                <a:ext cx="31969" cy="34099"/>
              </a:xfrm>
              <a:custGeom>
                <a:rect b="b" l="l" r="r" t="t"/>
                <a:pathLst>
                  <a:path extrusionOk="0" h="15" w="14">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 name="Google Shape;371;p6"/>
              <p:cNvSpPr/>
              <p:nvPr/>
            </p:nvSpPr>
            <p:spPr>
              <a:xfrm>
                <a:off x="5286094" y="3495059"/>
                <a:ext cx="29837" cy="31969"/>
              </a:xfrm>
              <a:custGeom>
                <a:rect b="b" l="l" r="r" t="t"/>
                <a:pathLst>
                  <a:path extrusionOk="0" h="15" w="14">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6"/>
              <p:cNvSpPr/>
              <p:nvPr/>
            </p:nvSpPr>
            <p:spPr>
              <a:xfrm>
                <a:off x="5311668" y="3507847"/>
                <a:ext cx="632979" cy="219516"/>
              </a:xfrm>
              <a:custGeom>
                <a:rect b="b" l="l" r="r" t="t"/>
                <a:pathLst>
                  <a:path extrusionOk="0" h="103" w="297">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73" name="Google Shape;373;p6"/>
            <p:cNvGrpSpPr/>
            <p:nvPr/>
          </p:nvGrpSpPr>
          <p:grpSpPr>
            <a:xfrm rot="10800000">
              <a:off x="912053" y="-972175"/>
              <a:ext cx="619332" cy="1338013"/>
              <a:chOff x="6850421" y="775628"/>
              <a:chExt cx="398541" cy="861012"/>
            </a:xfrm>
          </p:grpSpPr>
          <p:sp>
            <p:nvSpPr>
              <p:cNvPr id="374" name="Google Shape;374;p6"/>
              <p:cNvSpPr/>
              <p:nvPr/>
            </p:nvSpPr>
            <p:spPr>
              <a:xfrm>
                <a:off x="6850421" y="1604672"/>
                <a:ext cx="34100" cy="31969"/>
              </a:xfrm>
              <a:custGeom>
                <a:rect b="b" l="l" r="r" t="t"/>
                <a:pathLst>
                  <a:path extrusionOk="0" h="15" w="15">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 name="Google Shape;375;p6"/>
              <p:cNvSpPr/>
              <p:nvPr/>
            </p:nvSpPr>
            <p:spPr>
              <a:xfrm>
                <a:off x="7138138" y="775628"/>
                <a:ext cx="31969" cy="31969"/>
              </a:xfrm>
              <a:custGeom>
                <a:rect b="b" l="l" r="r" t="t"/>
                <a:pathLst>
                  <a:path extrusionOk="0" h="14" w="14">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 name="Google Shape;376;p6"/>
              <p:cNvSpPr/>
              <p:nvPr/>
            </p:nvSpPr>
            <p:spPr>
              <a:xfrm>
                <a:off x="6861077" y="794810"/>
                <a:ext cx="387885" cy="814124"/>
              </a:xfrm>
              <a:custGeom>
                <a:rect b="b" l="l" r="r" t="t"/>
                <a:pathLst>
                  <a:path extrusionOk="0" h="382" w="182">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7" name="Shape 377"/>
        <p:cNvGrpSpPr/>
        <p:nvPr/>
      </p:nvGrpSpPr>
      <p:grpSpPr>
        <a:xfrm>
          <a:off x="0" y="0"/>
          <a:ext cx="0" cy="0"/>
          <a:chOff x="0" y="0"/>
          <a:chExt cx="0" cy="0"/>
        </a:xfrm>
      </p:grpSpPr>
      <p:pic>
        <p:nvPicPr>
          <p:cNvPr id="378" name="Google Shape;378;p7"/>
          <p:cNvPicPr preferRelativeResize="0"/>
          <p:nvPr/>
        </p:nvPicPr>
        <p:blipFill rotWithShape="1">
          <a:blip r:embed="rId2">
            <a:alphaModFix/>
          </a:blip>
          <a:srcRect b="901" l="0" r="990" t="0"/>
          <a:stretch/>
        </p:blipFill>
        <p:spPr>
          <a:xfrm>
            <a:off x="0" y="0"/>
            <a:ext cx="9144003" cy="5143500"/>
          </a:xfrm>
          <a:prstGeom prst="rect">
            <a:avLst/>
          </a:prstGeom>
          <a:noFill/>
          <a:ln>
            <a:noFill/>
          </a:ln>
        </p:spPr>
      </p:pic>
      <p:sp>
        <p:nvSpPr>
          <p:cNvPr id="379" name="Google Shape;379;p7"/>
          <p:cNvSpPr txBox="1"/>
          <p:nvPr>
            <p:ph idx="1" type="subTitle"/>
          </p:nvPr>
        </p:nvSpPr>
        <p:spPr>
          <a:xfrm>
            <a:off x="720000" y="1584375"/>
            <a:ext cx="3669600" cy="2475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AutoNum type="arabicPeriod"/>
              <a:defRPr sz="1200"/>
            </a:lvl1pPr>
            <a:lvl2pPr lvl="1" rtl="0" algn="ctr">
              <a:lnSpc>
                <a:spcPct val="115000"/>
              </a:lnSpc>
              <a:spcBef>
                <a:spcPts val="0"/>
              </a:spcBef>
              <a:spcAft>
                <a:spcPts val="0"/>
              </a:spcAft>
              <a:buClr>
                <a:srgbClr val="999999"/>
              </a:buClr>
              <a:buSzPts val="800"/>
              <a:buFont typeface="Open Sans"/>
              <a:buAutoNum type="alphaLcPeriod"/>
              <a:defRPr/>
            </a:lvl2pPr>
            <a:lvl3pPr lvl="2" rtl="0" algn="ctr">
              <a:lnSpc>
                <a:spcPct val="115000"/>
              </a:lnSpc>
              <a:spcBef>
                <a:spcPts val="0"/>
              </a:spcBef>
              <a:spcAft>
                <a:spcPts val="0"/>
              </a:spcAft>
              <a:buClr>
                <a:srgbClr val="999999"/>
              </a:buClr>
              <a:buSzPts val="800"/>
              <a:buFont typeface="Open Sans"/>
              <a:buAutoNum type="romanLcPeriod"/>
              <a:defRPr/>
            </a:lvl3pPr>
            <a:lvl4pPr lvl="3" rtl="0" algn="ctr">
              <a:lnSpc>
                <a:spcPct val="115000"/>
              </a:lnSpc>
              <a:spcBef>
                <a:spcPts val="0"/>
              </a:spcBef>
              <a:spcAft>
                <a:spcPts val="0"/>
              </a:spcAft>
              <a:buClr>
                <a:srgbClr val="999999"/>
              </a:buClr>
              <a:buSzPts val="800"/>
              <a:buFont typeface="Open Sans"/>
              <a:buAutoNum type="arabicPeriod"/>
              <a:defRPr/>
            </a:lvl4pPr>
            <a:lvl5pPr lvl="4" rtl="0" algn="ctr">
              <a:lnSpc>
                <a:spcPct val="115000"/>
              </a:lnSpc>
              <a:spcBef>
                <a:spcPts val="0"/>
              </a:spcBef>
              <a:spcAft>
                <a:spcPts val="0"/>
              </a:spcAft>
              <a:buClr>
                <a:srgbClr val="999999"/>
              </a:buClr>
              <a:buSzPts val="1200"/>
              <a:buFont typeface="Open Sans"/>
              <a:buAutoNum type="alphaLcPeriod"/>
              <a:defRPr/>
            </a:lvl5pPr>
            <a:lvl6pPr lvl="5" rtl="0" algn="ctr">
              <a:lnSpc>
                <a:spcPct val="115000"/>
              </a:lnSpc>
              <a:spcBef>
                <a:spcPts val="0"/>
              </a:spcBef>
              <a:spcAft>
                <a:spcPts val="0"/>
              </a:spcAft>
              <a:buClr>
                <a:srgbClr val="999999"/>
              </a:buClr>
              <a:buSzPts val="1200"/>
              <a:buFont typeface="Open Sans"/>
              <a:buAutoNum type="romanLcPeriod"/>
              <a:defRPr/>
            </a:lvl6pPr>
            <a:lvl7pPr lvl="6" rtl="0" algn="ctr">
              <a:lnSpc>
                <a:spcPct val="115000"/>
              </a:lnSpc>
              <a:spcBef>
                <a:spcPts val="0"/>
              </a:spcBef>
              <a:spcAft>
                <a:spcPts val="0"/>
              </a:spcAft>
              <a:buClr>
                <a:srgbClr val="999999"/>
              </a:buClr>
              <a:buSzPts val="700"/>
              <a:buFont typeface="Open Sans"/>
              <a:buAutoNum type="arabicPeriod"/>
              <a:defRPr/>
            </a:lvl7pPr>
            <a:lvl8pPr lvl="7" rtl="0" algn="ctr">
              <a:lnSpc>
                <a:spcPct val="115000"/>
              </a:lnSpc>
              <a:spcBef>
                <a:spcPts val="0"/>
              </a:spcBef>
              <a:spcAft>
                <a:spcPts val="0"/>
              </a:spcAft>
              <a:buClr>
                <a:srgbClr val="999999"/>
              </a:buClr>
              <a:buSzPts val="700"/>
              <a:buFont typeface="Open Sans"/>
              <a:buAutoNum type="alphaLcPeriod"/>
              <a:defRPr/>
            </a:lvl8pPr>
            <a:lvl9pPr lvl="8" rtl="0" algn="ctr">
              <a:lnSpc>
                <a:spcPct val="115000"/>
              </a:lnSpc>
              <a:spcBef>
                <a:spcPts val="0"/>
              </a:spcBef>
              <a:spcAft>
                <a:spcPts val="0"/>
              </a:spcAft>
              <a:buClr>
                <a:srgbClr val="999999"/>
              </a:buClr>
              <a:buSzPts val="600"/>
              <a:buFont typeface="Open Sans"/>
              <a:buAutoNum type="romanLcPeriod"/>
              <a:defRPr/>
            </a:lvl9pPr>
          </a:lstStyle>
          <a:p/>
        </p:txBody>
      </p:sp>
      <p:sp>
        <p:nvSpPr>
          <p:cNvPr id="380" name="Google Shape;380;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381" name="Google Shape;381;p7"/>
          <p:cNvGrpSpPr/>
          <p:nvPr/>
        </p:nvGrpSpPr>
        <p:grpSpPr>
          <a:xfrm>
            <a:off x="-995975" y="-1108125"/>
            <a:ext cx="11299300" cy="7403525"/>
            <a:chOff x="-995975" y="-1108125"/>
            <a:chExt cx="11299300" cy="7403525"/>
          </a:xfrm>
        </p:grpSpPr>
        <p:sp>
          <p:nvSpPr>
            <p:cNvPr id="382" name="Google Shape;382;p7"/>
            <p:cNvSpPr/>
            <p:nvPr/>
          </p:nvSpPr>
          <p:spPr>
            <a:xfrm flipH="1">
              <a:off x="8402200" y="466967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383" name="Google Shape;383;p7"/>
            <p:cNvSpPr/>
            <p:nvPr/>
          </p:nvSpPr>
          <p:spPr>
            <a:xfrm flipH="1">
              <a:off x="8886125" y="491611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384" name="Google Shape;384;p7"/>
            <p:cNvSpPr/>
            <p:nvPr/>
          </p:nvSpPr>
          <p:spPr>
            <a:xfrm flipH="1">
              <a:off x="-995975" y="115370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385" name="Google Shape;385;p7"/>
            <p:cNvSpPr/>
            <p:nvPr/>
          </p:nvSpPr>
          <p:spPr>
            <a:xfrm flipH="1">
              <a:off x="-719400" y="139237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386" name="Google Shape;386;p7"/>
            <p:cNvSpPr/>
            <p:nvPr/>
          </p:nvSpPr>
          <p:spPr>
            <a:xfrm flipH="1" rot="-5400000">
              <a:off x="804525" y="553370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387" name="Google Shape;387;p7"/>
            <p:cNvSpPr/>
            <p:nvPr/>
          </p:nvSpPr>
          <p:spPr>
            <a:xfrm flipH="1" rot="-5400000">
              <a:off x="6630375" y="-45262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388" name="Google Shape;388;p7"/>
          <p:cNvGrpSpPr/>
          <p:nvPr/>
        </p:nvGrpSpPr>
        <p:grpSpPr>
          <a:xfrm>
            <a:off x="-291756" y="-32167"/>
            <a:ext cx="10389925" cy="4945602"/>
            <a:chOff x="-291756" y="-32167"/>
            <a:chExt cx="10389925" cy="4945602"/>
          </a:xfrm>
        </p:grpSpPr>
        <p:grpSp>
          <p:nvGrpSpPr>
            <p:cNvPr id="389" name="Google Shape;389;p7"/>
            <p:cNvGrpSpPr/>
            <p:nvPr/>
          </p:nvGrpSpPr>
          <p:grpSpPr>
            <a:xfrm flipH="1" rot="-5400000">
              <a:off x="-320951" y="3974459"/>
              <a:ext cx="1064856" cy="813093"/>
              <a:chOff x="3843246" y="357910"/>
              <a:chExt cx="667078" cy="509361"/>
            </a:xfrm>
          </p:grpSpPr>
          <p:sp>
            <p:nvSpPr>
              <p:cNvPr id="390" name="Google Shape;390;p7"/>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 name="Google Shape;391;p7"/>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 name="Google Shape;392;p7"/>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3" name="Google Shape;393;p7"/>
            <p:cNvGrpSpPr/>
            <p:nvPr/>
          </p:nvGrpSpPr>
          <p:grpSpPr>
            <a:xfrm flipH="1" rot="-5400000">
              <a:off x="-546918" y="3526701"/>
              <a:ext cx="1337026" cy="826702"/>
              <a:chOff x="3421261" y="191675"/>
              <a:chExt cx="837578" cy="517886"/>
            </a:xfrm>
          </p:grpSpPr>
          <p:sp>
            <p:nvSpPr>
              <p:cNvPr id="394" name="Google Shape;394;p7"/>
              <p:cNvSpPr/>
              <p:nvPr/>
            </p:nvSpPr>
            <p:spPr>
              <a:xfrm>
                <a:off x="3421261" y="679724"/>
                <a:ext cx="31969" cy="29837"/>
              </a:xfrm>
              <a:custGeom>
                <a:rect b="b" l="l" r="r" t="t"/>
                <a:pathLst>
                  <a:path extrusionOk="0" h="14" w="14">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 name="Google Shape;395;p7"/>
              <p:cNvSpPr/>
              <p:nvPr/>
            </p:nvSpPr>
            <p:spPr>
              <a:xfrm>
                <a:off x="3442573" y="191675"/>
                <a:ext cx="816266" cy="498704"/>
              </a:xfrm>
              <a:custGeom>
                <a:rect b="b" l="l" r="r" t="t"/>
                <a:pathLst>
                  <a:path extrusionOk="0" h="234" w="383">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6" name="Google Shape;396;p7"/>
            <p:cNvGrpSpPr/>
            <p:nvPr/>
          </p:nvGrpSpPr>
          <p:grpSpPr>
            <a:xfrm flipH="1">
              <a:off x="7941260" y="-32167"/>
              <a:ext cx="2156910" cy="506908"/>
              <a:chOff x="4891825" y="3495059"/>
              <a:chExt cx="1351193" cy="317552"/>
            </a:xfrm>
          </p:grpSpPr>
          <p:sp>
            <p:nvSpPr>
              <p:cNvPr id="397" name="Google Shape;397;p7"/>
              <p:cNvSpPr/>
              <p:nvPr/>
            </p:nvSpPr>
            <p:spPr>
              <a:xfrm>
                <a:off x="6208918" y="3706050"/>
                <a:ext cx="34100" cy="31969"/>
              </a:xfrm>
              <a:custGeom>
                <a:rect b="b" l="l" r="r" t="t"/>
                <a:pathLst>
                  <a:path extrusionOk="0" h="15" w="15">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7"/>
              <p:cNvSpPr/>
              <p:nvPr/>
            </p:nvSpPr>
            <p:spPr>
              <a:xfrm>
                <a:off x="4891825" y="3584575"/>
                <a:ext cx="29825" cy="29825"/>
              </a:xfrm>
              <a:custGeom>
                <a:rect b="b" l="l" r="r" t="t"/>
                <a:pathLst>
                  <a:path extrusionOk="0" h="14" w="15">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 name="Google Shape;399;p7"/>
              <p:cNvSpPr/>
              <p:nvPr/>
            </p:nvSpPr>
            <p:spPr>
              <a:xfrm>
                <a:off x="4917389" y="3595227"/>
                <a:ext cx="1295792" cy="217384"/>
              </a:xfrm>
              <a:custGeom>
                <a:rect b="b" l="l" r="r" t="t"/>
                <a:pathLst>
                  <a:path extrusionOk="0" h="102" w="608">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 name="Google Shape;400;p7"/>
              <p:cNvSpPr/>
              <p:nvPr/>
            </p:nvSpPr>
            <p:spPr>
              <a:xfrm>
                <a:off x="5933990" y="3716706"/>
                <a:ext cx="31969" cy="34099"/>
              </a:xfrm>
              <a:custGeom>
                <a:rect b="b" l="l" r="r" t="t"/>
                <a:pathLst>
                  <a:path extrusionOk="0" h="15" w="14">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 name="Google Shape;401;p7"/>
              <p:cNvSpPr/>
              <p:nvPr/>
            </p:nvSpPr>
            <p:spPr>
              <a:xfrm>
                <a:off x="5286094" y="3495059"/>
                <a:ext cx="29837" cy="31969"/>
              </a:xfrm>
              <a:custGeom>
                <a:rect b="b" l="l" r="r" t="t"/>
                <a:pathLst>
                  <a:path extrusionOk="0" h="15" w="14">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 name="Google Shape;402;p7"/>
              <p:cNvSpPr/>
              <p:nvPr/>
            </p:nvSpPr>
            <p:spPr>
              <a:xfrm>
                <a:off x="5311668" y="3507847"/>
                <a:ext cx="632979" cy="219516"/>
              </a:xfrm>
              <a:custGeom>
                <a:rect b="b" l="l" r="r" t="t"/>
                <a:pathLst>
                  <a:path extrusionOk="0" h="103" w="297">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3" name="Google Shape;403;p7"/>
            <p:cNvGrpSpPr/>
            <p:nvPr/>
          </p:nvGrpSpPr>
          <p:grpSpPr>
            <a:xfrm flipH="1" rot="5400000">
              <a:off x="9308552" y="3557422"/>
              <a:ext cx="204128" cy="1115878"/>
              <a:chOff x="6605329" y="191675"/>
              <a:chExt cx="127876" cy="699040"/>
            </a:xfrm>
          </p:grpSpPr>
          <p:sp>
            <p:nvSpPr>
              <p:cNvPr id="404" name="Google Shape;404;p7"/>
              <p:cNvSpPr/>
              <p:nvPr/>
            </p:nvSpPr>
            <p:spPr>
              <a:xfrm>
                <a:off x="6701235" y="858746"/>
                <a:ext cx="31969" cy="31969"/>
              </a:xfrm>
              <a:custGeom>
                <a:rect b="b" l="l" r="r" t="t"/>
                <a:pathLst>
                  <a:path extrusionOk="0" h="14" w="15">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 name="Google Shape;405;p7"/>
              <p:cNvSpPr/>
              <p:nvPr/>
            </p:nvSpPr>
            <p:spPr>
              <a:xfrm>
                <a:off x="6605329" y="191675"/>
                <a:ext cx="115087" cy="671334"/>
              </a:xfrm>
              <a:custGeom>
                <a:rect b="b" l="l" r="r" t="t"/>
                <a:pathLst>
                  <a:path extrusionOk="0" h="315" w="54">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06" name="Google Shape;406;p7"/>
          <p:cNvGrpSpPr/>
          <p:nvPr/>
        </p:nvGrpSpPr>
        <p:grpSpPr>
          <a:xfrm>
            <a:off x="567613" y="190012"/>
            <a:ext cx="8370163" cy="4726098"/>
            <a:chOff x="567613" y="190012"/>
            <a:chExt cx="8370163" cy="4726098"/>
          </a:xfrm>
        </p:grpSpPr>
        <p:grpSp>
          <p:nvGrpSpPr>
            <p:cNvPr id="407" name="Google Shape;407;p7"/>
            <p:cNvGrpSpPr/>
            <p:nvPr/>
          </p:nvGrpSpPr>
          <p:grpSpPr>
            <a:xfrm flipH="1">
              <a:off x="8807575" y="1325038"/>
              <a:ext cx="130200" cy="126125"/>
              <a:chOff x="3935725" y="167575"/>
              <a:chExt cx="130200" cy="126125"/>
            </a:xfrm>
          </p:grpSpPr>
          <p:sp>
            <p:nvSpPr>
              <p:cNvPr id="408" name="Google Shape;408;p7"/>
              <p:cNvSpPr/>
              <p:nvPr/>
            </p:nvSpPr>
            <p:spPr>
              <a:xfrm>
                <a:off x="3935725" y="1675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409" name="Google Shape;409;p7"/>
              <p:cNvSpPr/>
              <p:nvPr/>
            </p:nvSpPr>
            <p:spPr>
              <a:xfrm>
                <a:off x="4000825" y="2017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410" name="Google Shape;410;p7"/>
              <p:cNvSpPr/>
              <p:nvPr/>
            </p:nvSpPr>
            <p:spPr>
              <a:xfrm>
                <a:off x="3935725" y="23730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411" name="Google Shape;411;p7"/>
            <p:cNvGrpSpPr/>
            <p:nvPr/>
          </p:nvGrpSpPr>
          <p:grpSpPr>
            <a:xfrm flipH="1">
              <a:off x="652044" y="190012"/>
              <a:ext cx="449076" cy="119073"/>
              <a:chOff x="7108302" y="2550931"/>
              <a:chExt cx="281323" cy="74593"/>
            </a:xfrm>
          </p:grpSpPr>
          <p:sp>
            <p:nvSpPr>
              <p:cNvPr id="412" name="Google Shape;412;p7"/>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 name="Google Shape;413;p7"/>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 name="Google Shape;414;p7"/>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 name="Google Shape;415;p7"/>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7"/>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7"/>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7"/>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7"/>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 name="Google Shape;420;p7"/>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 name="Google Shape;421;p7"/>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2" name="Google Shape;422;p7"/>
            <p:cNvGrpSpPr/>
            <p:nvPr/>
          </p:nvGrpSpPr>
          <p:grpSpPr>
            <a:xfrm flipH="1">
              <a:off x="6728255" y="4778554"/>
              <a:ext cx="101875" cy="134875"/>
              <a:chOff x="3928495" y="333391"/>
              <a:chExt cx="101875" cy="134875"/>
            </a:xfrm>
          </p:grpSpPr>
          <p:grpSp>
            <p:nvGrpSpPr>
              <p:cNvPr id="423" name="Google Shape;423;p7"/>
              <p:cNvGrpSpPr/>
              <p:nvPr/>
            </p:nvGrpSpPr>
            <p:grpSpPr>
              <a:xfrm>
                <a:off x="3928495" y="379241"/>
                <a:ext cx="44700" cy="42600"/>
                <a:chOff x="3928495" y="379241"/>
                <a:chExt cx="44700" cy="42600"/>
              </a:xfrm>
            </p:grpSpPr>
            <p:sp>
              <p:nvSpPr>
                <p:cNvPr id="424" name="Google Shape;424;p7"/>
                <p:cNvSpPr/>
                <p:nvPr/>
              </p:nvSpPr>
              <p:spPr>
                <a:xfrm>
                  <a:off x="3928495" y="396272"/>
                  <a:ext cx="44700" cy="81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 name="Google Shape;425;p7"/>
                <p:cNvSpPr/>
                <p:nvPr/>
              </p:nvSpPr>
              <p:spPr>
                <a:xfrm>
                  <a:off x="3946802" y="379241"/>
                  <a:ext cx="8100" cy="42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6" name="Google Shape;426;p7"/>
              <p:cNvGrpSpPr/>
              <p:nvPr/>
            </p:nvGrpSpPr>
            <p:grpSpPr>
              <a:xfrm>
                <a:off x="3985670" y="425666"/>
                <a:ext cx="44700" cy="42600"/>
                <a:chOff x="3928495" y="379241"/>
                <a:chExt cx="44700" cy="42600"/>
              </a:xfrm>
            </p:grpSpPr>
            <p:sp>
              <p:nvSpPr>
                <p:cNvPr id="427" name="Google Shape;427;p7"/>
                <p:cNvSpPr/>
                <p:nvPr/>
              </p:nvSpPr>
              <p:spPr>
                <a:xfrm>
                  <a:off x="3928495" y="396272"/>
                  <a:ext cx="44700" cy="81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 name="Google Shape;428;p7"/>
                <p:cNvSpPr/>
                <p:nvPr/>
              </p:nvSpPr>
              <p:spPr>
                <a:xfrm>
                  <a:off x="3946802" y="379241"/>
                  <a:ext cx="8100" cy="42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9" name="Google Shape;429;p7"/>
              <p:cNvGrpSpPr/>
              <p:nvPr/>
            </p:nvGrpSpPr>
            <p:grpSpPr>
              <a:xfrm>
                <a:off x="3985670" y="333391"/>
                <a:ext cx="44700" cy="42600"/>
                <a:chOff x="3928495" y="379241"/>
                <a:chExt cx="44700" cy="42600"/>
              </a:xfrm>
            </p:grpSpPr>
            <p:sp>
              <p:nvSpPr>
                <p:cNvPr id="430" name="Google Shape;430;p7"/>
                <p:cNvSpPr/>
                <p:nvPr/>
              </p:nvSpPr>
              <p:spPr>
                <a:xfrm>
                  <a:off x="3928495" y="396272"/>
                  <a:ext cx="44700" cy="81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7"/>
                <p:cNvSpPr/>
                <p:nvPr/>
              </p:nvSpPr>
              <p:spPr>
                <a:xfrm>
                  <a:off x="3946802" y="379241"/>
                  <a:ext cx="8100" cy="42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32" name="Google Shape;432;p7"/>
            <p:cNvGrpSpPr/>
            <p:nvPr/>
          </p:nvGrpSpPr>
          <p:grpSpPr>
            <a:xfrm flipH="1">
              <a:off x="567613" y="668313"/>
              <a:ext cx="130200" cy="126125"/>
              <a:chOff x="3935725" y="167575"/>
              <a:chExt cx="130200" cy="126125"/>
            </a:xfrm>
          </p:grpSpPr>
          <p:sp>
            <p:nvSpPr>
              <p:cNvPr id="433" name="Google Shape;433;p7"/>
              <p:cNvSpPr/>
              <p:nvPr/>
            </p:nvSpPr>
            <p:spPr>
              <a:xfrm>
                <a:off x="3935725" y="1675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434" name="Google Shape;434;p7"/>
              <p:cNvSpPr/>
              <p:nvPr/>
            </p:nvSpPr>
            <p:spPr>
              <a:xfrm>
                <a:off x="4000825" y="2017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435" name="Google Shape;435;p7"/>
              <p:cNvSpPr/>
              <p:nvPr/>
            </p:nvSpPr>
            <p:spPr>
              <a:xfrm>
                <a:off x="3935725" y="237300"/>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436" name="Google Shape;436;p7"/>
            <p:cNvGrpSpPr/>
            <p:nvPr/>
          </p:nvGrpSpPr>
          <p:grpSpPr>
            <a:xfrm flipH="1" rot="10800000">
              <a:off x="7240419" y="4797037"/>
              <a:ext cx="449076" cy="119073"/>
              <a:chOff x="7108302" y="2550931"/>
              <a:chExt cx="281323" cy="74593"/>
            </a:xfrm>
          </p:grpSpPr>
          <p:sp>
            <p:nvSpPr>
              <p:cNvPr id="437" name="Google Shape;437;p7"/>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 name="Google Shape;438;p7"/>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 name="Google Shape;439;p7"/>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 name="Google Shape;440;p7"/>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 name="Google Shape;441;p7"/>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7"/>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 name="Google Shape;443;p7"/>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 name="Google Shape;444;p7"/>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 name="Google Shape;445;p7"/>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6" name="Google Shape;446;p7"/>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7" name="Shape 447"/>
        <p:cNvGrpSpPr/>
        <p:nvPr/>
      </p:nvGrpSpPr>
      <p:grpSpPr>
        <a:xfrm>
          <a:off x="0" y="0"/>
          <a:ext cx="0" cy="0"/>
          <a:chOff x="0" y="0"/>
          <a:chExt cx="0" cy="0"/>
        </a:xfrm>
      </p:grpSpPr>
      <p:pic>
        <p:nvPicPr>
          <p:cNvPr id="448" name="Google Shape;448;p8"/>
          <p:cNvPicPr preferRelativeResize="0"/>
          <p:nvPr/>
        </p:nvPicPr>
        <p:blipFill rotWithShape="1">
          <a:blip r:embed="rId2">
            <a:alphaModFix/>
          </a:blip>
          <a:srcRect b="901" l="0" r="990" t="0"/>
          <a:stretch/>
        </p:blipFill>
        <p:spPr>
          <a:xfrm>
            <a:off x="0" y="0"/>
            <a:ext cx="9144003" cy="5143500"/>
          </a:xfrm>
          <a:prstGeom prst="rect">
            <a:avLst/>
          </a:prstGeom>
          <a:noFill/>
          <a:ln>
            <a:noFill/>
          </a:ln>
        </p:spPr>
      </p:pic>
      <p:grpSp>
        <p:nvGrpSpPr>
          <p:cNvPr id="449" name="Google Shape;449;p8"/>
          <p:cNvGrpSpPr/>
          <p:nvPr/>
        </p:nvGrpSpPr>
        <p:grpSpPr>
          <a:xfrm>
            <a:off x="-1078950" y="-1016375"/>
            <a:ext cx="11081975" cy="7042150"/>
            <a:chOff x="-1078950" y="-1016375"/>
            <a:chExt cx="11081975" cy="7042150"/>
          </a:xfrm>
        </p:grpSpPr>
        <p:sp>
          <p:nvSpPr>
            <p:cNvPr id="450" name="Google Shape;450;p8"/>
            <p:cNvSpPr/>
            <p:nvPr/>
          </p:nvSpPr>
          <p:spPr>
            <a:xfrm flipH="1">
              <a:off x="8101900" y="723600"/>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451" name="Google Shape;451;p8"/>
            <p:cNvSpPr/>
            <p:nvPr/>
          </p:nvSpPr>
          <p:spPr>
            <a:xfrm flipH="1">
              <a:off x="8585825" y="97003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452" name="Google Shape;452;p8"/>
            <p:cNvSpPr/>
            <p:nvPr/>
          </p:nvSpPr>
          <p:spPr>
            <a:xfrm flipH="1" rot="-5400000">
              <a:off x="5671550" y="526407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453" name="Google Shape;453;p8"/>
            <p:cNvSpPr/>
            <p:nvPr/>
          </p:nvSpPr>
          <p:spPr>
            <a:xfrm flipH="1" rot="-5400000">
              <a:off x="2483550" y="-36087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454" name="Google Shape;454;p8"/>
            <p:cNvSpPr/>
            <p:nvPr/>
          </p:nvSpPr>
          <p:spPr>
            <a:xfrm flipH="1" rot="10800000">
              <a:off x="-595025" y="353183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455" name="Google Shape;455;p8"/>
            <p:cNvSpPr/>
            <p:nvPr/>
          </p:nvSpPr>
          <p:spPr>
            <a:xfrm flipH="1" rot="10800000">
              <a:off x="-1078950" y="328540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456" name="Google Shape;456;p8"/>
          <p:cNvGrpSpPr/>
          <p:nvPr/>
        </p:nvGrpSpPr>
        <p:grpSpPr>
          <a:xfrm>
            <a:off x="123985" y="-576378"/>
            <a:ext cx="9153370" cy="7088407"/>
            <a:chOff x="123985" y="-576378"/>
            <a:chExt cx="9153370" cy="7088407"/>
          </a:xfrm>
        </p:grpSpPr>
        <p:grpSp>
          <p:nvGrpSpPr>
            <p:cNvPr id="457" name="Google Shape;457;p8"/>
            <p:cNvGrpSpPr/>
            <p:nvPr/>
          </p:nvGrpSpPr>
          <p:grpSpPr>
            <a:xfrm flipH="1">
              <a:off x="123985" y="4355120"/>
              <a:ext cx="2156910" cy="506908"/>
              <a:chOff x="4891825" y="3495059"/>
              <a:chExt cx="1351193" cy="317552"/>
            </a:xfrm>
          </p:grpSpPr>
          <p:sp>
            <p:nvSpPr>
              <p:cNvPr id="458" name="Google Shape;458;p8"/>
              <p:cNvSpPr/>
              <p:nvPr/>
            </p:nvSpPr>
            <p:spPr>
              <a:xfrm>
                <a:off x="6208918" y="3706050"/>
                <a:ext cx="34100" cy="31969"/>
              </a:xfrm>
              <a:custGeom>
                <a:rect b="b" l="l" r="r" t="t"/>
                <a:pathLst>
                  <a:path extrusionOk="0" h="15" w="15">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 name="Google Shape;459;p8"/>
              <p:cNvSpPr/>
              <p:nvPr/>
            </p:nvSpPr>
            <p:spPr>
              <a:xfrm>
                <a:off x="4891825" y="3584575"/>
                <a:ext cx="29825" cy="29825"/>
              </a:xfrm>
              <a:custGeom>
                <a:rect b="b" l="l" r="r" t="t"/>
                <a:pathLst>
                  <a:path extrusionOk="0" h="14" w="15">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8"/>
              <p:cNvSpPr/>
              <p:nvPr/>
            </p:nvSpPr>
            <p:spPr>
              <a:xfrm>
                <a:off x="4917389" y="3595227"/>
                <a:ext cx="1295792" cy="217384"/>
              </a:xfrm>
              <a:custGeom>
                <a:rect b="b" l="l" r="r" t="t"/>
                <a:pathLst>
                  <a:path extrusionOk="0" h="102" w="608">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8"/>
              <p:cNvSpPr/>
              <p:nvPr/>
            </p:nvSpPr>
            <p:spPr>
              <a:xfrm>
                <a:off x="5933990" y="3716706"/>
                <a:ext cx="31969" cy="34099"/>
              </a:xfrm>
              <a:custGeom>
                <a:rect b="b" l="l" r="r" t="t"/>
                <a:pathLst>
                  <a:path extrusionOk="0" h="15" w="14">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8"/>
              <p:cNvSpPr/>
              <p:nvPr/>
            </p:nvSpPr>
            <p:spPr>
              <a:xfrm>
                <a:off x="5286094" y="3495059"/>
                <a:ext cx="29837" cy="31969"/>
              </a:xfrm>
              <a:custGeom>
                <a:rect b="b" l="l" r="r" t="t"/>
                <a:pathLst>
                  <a:path extrusionOk="0" h="15" w="14">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8"/>
              <p:cNvSpPr/>
              <p:nvPr/>
            </p:nvSpPr>
            <p:spPr>
              <a:xfrm>
                <a:off x="5311668" y="3507847"/>
                <a:ext cx="632979" cy="219516"/>
              </a:xfrm>
              <a:custGeom>
                <a:rect b="b" l="l" r="r" t="t"/>
                <a:pathLst>
                  <a:path extrusionOk="0" h="103" w="297">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4" name="Google Shape;464;p8"/>
            <p:cNvGrpSpPr/>
            <p:nvPr/>
          </p:nvGrpSpPr>
          <p:grpSpPr>
            <a:xfrm flipH="1">
              <a:off x="8182527" y="-576378"/>
              <a:ext cx="204128" cy="1115878"/>
              <a:chOff x="6605329" y="191675"/>
              <a:chExt cx="127876" cy="699040"/>
            </a:xfrm>
          </p:grpSpPr>
          <p:sp>
            <p:nvSpPr>
              <p:cNvPr id="465" name="Google Shape;465;p8"/>
              <p:cNvSpPr/>
              <p:nvPr/>
            </p:nvSpPr>
            <p:spPr>
              <a:xfrm>
                <a:off x="6701235" y="858746"/>
                <a:ext cx="31969" cy="31969"/>
              </a:xfrm>
              <a:custGeom>
                <a:rect b="b" l="l" r="r" t="t"/>
                <a:pathLst>
                  <a:path extrusionOk="0" h="14" w="15">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8"/>
              <p:cNvSpPr/>
              <p:nvPr/>
            </p:nvSpPr>
            <p:spPr>
              <a:xfrm>
                <a:off x="6605329" y="191675"/>
                <a:ext cx="115087" cy="671334"/>
              </a:xfrm>
              <a:custGeom>
                <a:rect b="b" l="l" r="r" t="t"/>
                <a:pathLst>
                  <a:path extrusionOk="0" h="315" w="54">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7" name="Google Shape;467;p8"/>
            <p:cNvGrpSpPr/>
            <p:nvPr/>
          </p:nvGrpSpPr>
          <p:grpSpPr>
            <a:xfrm flipH="1">
              <a:off x="6433240" y="-158755"/>
              <a:ext cx="1493520" cy="615774"/>
              <a:chOff x="5301012" y="396272"/>
              <a:chExt cx="935614" cy="385751"/>
            </a:xfrm>
          </p:grpSpPr>
          <p:sp>
            <p:nvSpPr>
              <p:cNvPr id="468" name="Google Shape;468;p8"/>
              <p:cNvSpPr/>
              <p:nvPr/>
            </p:nvSpPr>
            <p:spPr>
              <a:xfrm>
                <a:off x="6202525" y="396272"/>
                <a:ext cx="34100" cy="34099"/>
              </a:xfrm>
              <a:custGeom>
                <a:rect b="b" l="l" r="r" t="t"/>
                <a:pathLst>
                  <a:path extrusionOk="0" h="15" w="15">
                    <a:moveTo>
                      <a:pt x="13" y="8"/>
                    </a:moveTo>
                    <a:cubicBezTo>
                      <a:pt x="11" y="8"/>
                      <a:pt x="11" y="8"/>
                      <a:pt x="11" y="8"/>
                    </a:cubicBezTo>
                    <a:cubicBezTo>
                      <a:pt x="11" y="9"/>
                      <a:pt x="9" y="11"/>
                      <a:pt x="8" y="11"/>
                    </a:cubicBezTo>
                    <a:cubicBezTo>
                      <a:pt x="6" y="11"/>
                      <a:pt x="4" y="9"/>
                      <a:pt x="4" y="8"/>
                    </a:cubicBezTo>
                    <a:cubicBezTo>
                      <a:pt x="4" y="6"/>
                      <a:pt x="6" y="4"/>
                      <a:pt x="8" y="4"/>
                    </a:cubicBezTo>
                    <a:cubicBezTo>
                      <a:pt x="9" y="4"/>
                      <a:pt x="11" y="6"/>
                      <a:pt x="11" y="8"/>
                    </a:cubicBezTo>
                    <a:cubicBezTo>
                      <a:pt x="13" y="8"/>
                      <a:pt x="13" y="8"/>
                      <a:pt x="13" y="8"/>
                    </a:cubicBezTo>
                    <a:cubicBezTo>
                      <a:pt x="15" y="8"/>
                      <a:pt x="15" y="8"/>
                      <a:pt x="15" y="8"/>
                    </a:cubicBezTo>
                    <a:cubicBezTo>
                      <a:pt x="15" y="4"/>
                      <a:pt x="12" y="0"/>
                      <a:pt x="8" y="0"/>
                    </a:cubicBezTo>
                    <a:cubicBezTo>
                      <a:pt x="4" y="0"/>
                      <a:pt x="0" y="4"/>
                      <a:pt x="0" y="8"/>
                    </a:cubicBezTo>
                    <a:cubicBezTo>
                      <a:pt x="0" y="12"/>
                      <a:pt x="4" y="15"/>
                      <a:pt x="8" y="15"/>
                    </a:cubicBezTo>
                    <a:cubicBezTo>
                      <a:pt x="12"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8"/>
              <p:cNvSpPr/>
              <p:nvPr/>
            </p:nvSpPr>
            <p:spPr>
              <a:xfrm>
                <a:off x="5301012" y="750054"/>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8"/>
              <p:cNvSpPr/>
              <p:nvPr/>
            </p:nvSpPr>
            <p:spPr>
              <a:xfrm>
                <a:off x="5322324" y="426109"/>
                <a:ext cx="903645" cy="336732"/>
              </a:xfrm>
              <a:custGeom>
                <a:rect b="b" l="l" r="r" t="t"/>
                <a:pathLst>
                  <a:path extrusionOk="0" h="158" w="424">
                    <a:moveTo>
                      <a:pt x="419" y="0"/>
                    </a:moveTo>
                    <a:lnTo>
                      <a:pt x="419" y="51"/>
                    </a:lnTo>
                    <a:lnTo>
                      <a:pt x="388" y="82"/>
                    </a:lnTo>
                    <a:lnTo>
                      <a:pt x="72" y="82"/>
                    </a:lnTo>
                    <a:lnTo>
                      <a:pt x="0" y="154"/>
                    </a:lnTo>
                    <a:lnTo>
                      <a:pt x="3" y="158"/>
                    </a:lnTo>
                    <a:lnTo>
                      <a:pt x="74" y="86"/>
                    </a:lnTo>
                    <a:lnTo>
                      <a:pt x="390" y="86"/>
                    </a:lnTo>
                    <a:lnTo>
                      <a:pt x="424" y="53"/>
                    </a:lnTo>
                    <a:lnTo>
                      <a:pt x="424" y="0"/>
                    </a:lnTo>
                    <a:lnTo>
                      <a:pt x="419" y="0"/>
                    </a:lnTo>
                    <a:lnTo>
                      <a:pt x="41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1" name="Google Shape;471;p8"/>
            <p:cNvGrpSpPr/>
            <p:nvPr/>
          </p:nvGrpSpPr>
          <p:grpSpPr>
            <a:xfrm flipH="1">
              <a:off x="227686" y="159032"/>
              <a:ext cx="1064856" cy="813093"/>
              <a:chOff x="3843246" y="357910"/>
              <a:chExt cx="667078" cy="509361"/>
            </a:xfrm>
          </p:grpSpPr>
          <p:sp>
            <p:nvSpPr>
              <p:cNvPr id="472" name="Google Shape;472;p8"/>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8"/>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8"/>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5" name="Google Shape;475;p8"/>
            <p:cNvGrpSpPr/>
            <p:nvPr/>
          </p:nvGrpSpPr>
          <p:grpSpPr>
            <a:xfrm flipH="1">
              <a:off x="695431" y="-57203"/>
              <a:ext cx="1337026" cy="826702"/>
              <a:chOff x="3421261" y="191675"/>
              <a:chExt cx="837578" cy="517886"/>
            </a:xfrm>
          </p:grpSpPr>
          <p:sp>
            <p:nvSpPr>
              <p:cNvPr id="476" name="Google Shape;476;p8"/>
              <p:cNvSpPr/>
              <p:nvPr/>
            </p:nvSpPr>
            <p:spPr>
              <a:xfrm>
                <a:off x="3421261" y="679724"/>
                <a:ext cx="31969" cy="29837"/>
              </a:xfrm>
              <a:custGeom>
                <a:rect b="b" l="l" r="r" t="t"/>
                <a:pathLst>
                  <a:path extrusionOk="0" h="14" w="14">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8"/>
              <p:cNvSpPr/>
              <p:nvPr/>
            </p:nvSpPr>
            <p:spPr>
              <a:xfrm>
                <a:off x="3442573" y="191675"/>
                <a:ext cx="816266" cy="498704"/>
              </a:xfrm>
              <a:custGeom>
                <a:rect b="b" l="l" r="r" t="t"/>
                <a:pathLst>
                  <a:path extrusionOk="0" h="234" w="383">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8" name="Google Shape;478;p8"/>
            <p:cNvGrpSpPr/>
            <p:nvPr/>
          </p:nvGrpSpPr>
          <p:grpSpPr>
            <a:xfrm>
              <a:off x="7482565" y="4404023"/>
              <a:ext cx="619332" cy="1338013"/>
              <a:chOff x="6850421" y="775628"/>
              <a:chExt cx="398541" cy="861012"/>
            </a:xfrm>
          </p:grpSpPr>
          <p:sp>
            <p:nvSpPr>
              <p:cNvPr id="479" name="Google Shape;479;p8"/>
              <p:cNvSpPr/>
              <p:nvPr/>
            </p:nvSpPr>
            <p:spPr>
              <a:xfrm>
                <a:off x="6850421" y="1604672"/>
                <a:ext cx="34100" cy="31969"/>
              </a:xfrm>
              <a:custGeom>
                <a:rect b="b" l="l" r="r" t="t"/>
                <a:pathLst>
                  <a:path extrusionOk="0" h="15" w="15">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 name="Google Shape;480;p8"/>
              <p:cNvSpPr/>
              <p:nvPr/>
            </p:nvSpPr>
            <p:spPr>
              <a:xfrm>
                <a:off x="7138138" y="775628"/>
                <a:ext cx="31969" cy="31969"/>
              </a:xfrm>
              <a:custGeom>
                <a:rect b="b" l="l" r="r" t="t"/>
                <a:pathLst>
                  <a:path extrusionOk="0" h="14" w="14">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 name="Google Shape;481;p8"/>
              <p:cNvSpPr/>
              <p:nvPr/>
            </p:nvSpPr>
            <p:spPr>
              <a:xfrm>
                <a:off x="6861077" y="794810"/>
                <a:ext cx="387885" cy="814124"/>
              </a:xfrm>
              <a:custGeom>
                <a:rect b="b" l="l" r="r" t="t"/>
                <a:pathLst>
                  <a:path extrusionOk="0" h="382" w="182">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2" name="Google Shape;482;p8"/>
            <p:cNvGrpSpPr/>
            <p:nvPr/>
          </p:nvGrpSpPr>
          <p:grpSpPr>
            <a:xfrm flipH="1">
              <a:off x="8212499" y="2963157"/>
              <a:ext cx="1064856" cy="813093"/>
              <a:chOff x="3843246" y="357910"/>
              <a:chExt cx="667078" cy="509361"/>
            </a:xfrm>
          </p:grpSpPr>
          <p:sp>
            <p:nvSpPr>
              <p:cNvPr id="483" name="Google Shape;483;p8"/>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 name="Google Shape;484;p8"/>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 name="Google Shape;485;p8"/>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86" name="Google Shape;486;p8"/>
            <p:cNvGrpSpPr/>
            <p:nvPr/>
          </p:nvGrpSpPr>
          <p:grpSpPr>
            <a:xfrm flipH="1" rot="-5400000">
              <a:off x="2113698" y="5180120"/>
              <a:ext cx="2156910" cy="506908"/>
              <a:chOff x="4891825" y="3495059"/>
              <a:chExt cx="1351193" cy="317552"/>
            </a:xfrm>
          </p:grpSpPr>
          <p:sp>
            <p:nvSpPr>
              <p:cNvPr id="487" name="Google Shape;487;p8"/>
              <p:cNvSpPr/>
              <p:nvPr/>
            </p:nvSpPr>
            <p:spPr>
              <a:xfrm>
                <a:off x="6208918" y="3706050"/>
                <a:ext cx="34100" cy="31969"/>
              </a:xfrm>
              <a:custGeom>
                <a:rect b="b" l="l" r="r" t="t"/>
                <a:pathLst>
                  <a:path extrusionOk="0" h="15" w="15">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 name="Google Shape;488;p8"/>
              <p:cNvSpPr/>
              <p:nvPr/>
            </p:nvSpPr>
            <p:spPr>
              <a:xfrm>
                <a:off x="4891825" y="3584575"/>
                <a:ext cx="29825" cy="29825"/>
              </a:xfrm>
              <a:custGeom>
                <a:rect b="b" l="l" r="r" t="t"/>
                <a:pathLst>
                  <a:path extrusionOk="0" h="14" w="15">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 name="Google Shape;489;p8"/>
              <p:cNvSpPr/>
              <p:nvPr/>
            </p:nvSpPr>
            <p:spPr>
              <a:xfrm>
                <a:off x="4917389" y="3595227"/>
                <a:ext cx="1295792" cy="217384"/>
              </a:xfrm>
              <a:custGeom>
                <a:rect b="b" l="l" r="r" t="t"/>
                <a:pathLst>
                  <a:path extrusionOk="0" h="102" w="608">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 name="Google Shape;490;p8"/>
              <p:cNvSpPr/>
              <p:nvPr/>
            </p:nvSpPr>
            <p:spPr>
              <a:xfrm>
                <a:off x="5933990" y="3716706"/>
                <a:ext cx="31969" cy="34099"/>
              </a:xfrm>
              <a:custGeom>
                <a:rect b="b" l="l" r="r" t="t"/>
                <a:pathLst>
                  <a:path extrusionOk="0" h="15" w="14">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 name="Google Shape;491;p8"/>
              <p:cNvSpPr/>
              <p:nvPr/>
            </p:nvSpPr>
            <p:spPr>
              <a:xfrm>
                <a:off x="5286094" y="3495059"/>
                <a:ext cx="29837" cy="31969"/>
              </a:xfrm>
              <a:custGeom>
                <a:rect b="b" l="l" r="r" t="t"/>
                <a:pathLst>
                  <a:path extrusionOk="0" h="15" w="14">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 name="Google Shape;492;p8"/>
              <p:cNvSpPr/>
              <p:nvPr/>
            </p:nvSpPr>
            <p:spPr>
              <a:xfrm>
                <a:off x="5311668" y="3507847"/>
                <a:ext cx="632979" cy="219516"/>
              </a:xfrm>
              <a:custGeom>
                <a:rect b="b" l="l" r="r" t="t"/>
                <a:pathLst>
                  <a:path extrusionOk="0" h="103" w="297">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3" name="Google Shape;493;p8"/>
            <p:cNvGrpSpPr/>
            <p:nvPr/>
          </p:nvGrpSpPr>
          <p:grpSpPr>
            <a:xfrm flipH="1">
              <a:off x="5175252" y="-576378"/>
              <a:ext cx="204128" cy="1115878"/>
              <a:chOff x="6605329" y="191675"/>
              <a:chExt cx="127876" cy="699040"/>
            </a:xfrm>
          </p:grpSpPr>
          <p:sp>
            <p:nvSpPr>
              <p:cNvPr id="494" name="Google Shape;494;p8"/>
              <p:cNvSpPr/>
              <p:nvPr/>
            </p:nvSpPr>
            <p:spPr>
              <a:xfrm>
                <a:off x="6701235" y="858746"/>
                <a:ext cx="31969" cy="31969"/>
              </a:xfrm>
              <a:custGeom>
                <a:rect b="b" l="l" r="r" t="t"/>
                <a:pathLst>
                  <a:path extrusionOk="0" h="14" w="15">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 name="Google Shape;495;p8"/>
              <p:cNvSpPr/>
              <p:nvPr/>
            </p:nvSpPr>
            <p:spPr>
              <a:xfrm>
                <a:off x="6605329" y="191675"/>
                <a:ext cx="115087" cy="671334"/>
              </a:xfrm>
              <a:custGeom>
                <a:rect b="b" l="l" r="r" t="t"/>
                <a:pathLst>
                  <a:path extrusionOk="0" h="315" w="54">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496" name="Google Shape;496;p8"/>
          <p:cNvSpPr txBox="1"/>
          <p:nvPr>
            <p:ph type="title"/>
          </p:nvPr>
        </p:nvSpPr>
        <p:spPr>
          <a:xfrm>
            <a:off x="1133425" y="1896325"/>
            <a:ext cx="6877200" cy="1205400"/>
          </a:xfrm>
          <a:prstGeom prst="rect">
            <a:avLst/>
          </a:prstGeom>
        </p:spPr>
        <p:txBody>
          <a:bodyPr anchorCtr="0" anchor="t"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497" name="Google Shape;497;p8"/>
          <p:cNvGrpSpPr/>
          <p:nvPr/>
        </p:nvGrpSpPr>
        <p:grpSpPr>
          <a:xfrm flipH="1">
            <a:off x="535582" y="1602437"/>
            <a:ext cx="449076" cy="119073"/>
            <a:chOff x="7108302" y="2550931"/>
            <a:chExt cx="281323" cy="74593"/>
          </a:xfrm>
        </p:grpSpPr>
        <p:sp>
          <p:nvSpPr>
            <p:cNvPr id="498" name="Google Shape;498;p8"/>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8"/>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 name="Google Shape;500;p8"/>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 name="Google Shape;501;p8"/>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 name="Google Shape;502;p8"/>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 name="Google Shape;503;p8"/>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 name="Google Shape;504;p8"/>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 name="Google Shape;505;p8"/>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 name="Google Shape;506;p8"/>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 name="Google Shape;507;p8"/>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08" name="Google Shape;508;p8"/>
          <p:cNvGrpSpPr/>
          <p:nvPr/>
        </p:nvGrpSpPr>
        <p:grpSpPr>
          <a:xfrm flipH="1">
            <a:off x="8207937" y="1534737"/>
            <a:ext cx="445675" cy="119073"/>
            <a:chOff x="3578973" y="2550931"/>
            <a:chExt cx="279193" cy="74593"/>
          </a:xfrm>
        </p:grpSpPr>
        <p:sp>
          <p:nvSpPr>
            <p:cNvPr id="509" name="Google Shape;509;p8"/>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8"/>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8"/>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8"/>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 name="Google Shape;513;p8"/>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 name="Google Shape;514;p8"/>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 name="Google Shape;515;p8"/>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8"/>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8"/>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8"/>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9" name="Shape 519"/>
        <p:cNvGrpSpPr/>
        <p:nvPr/>
      </p:nvGrpSpPr>
      <p:grpSpPr>
        <a:xfrm>
          <a:off x="0" y="0"/>
          <a:ext cx="0" cy="0"/>
          <a:chOff x="0" y="0"/>
          <a:chExt cx="0" cy="0"/>
        </a:xfrm>
      </p:grpSpPr>
      <p:pic>
        <p:nvPicPr>
          <p:cNvPr id="520" name="Google Shape;520;p9"/>
          <p:cNvPicPr preferRelativeResize="0"/>
          <p:nvPr/>
        </p:nvPicPr>
        <p:blipFill rotWithShape="1">
          <a:blip r:embed="rId2">
            <a:alphaModFix/>
          </a:blip>
          <a:srcRect b="901" l="0" r="990" t="0"/>
          <a:stretch/>
        </p:blipFill>
        <p:spPr>
          <a:xfrm>
            <a:off x="0" y="0"/>
            <a:ext cx="9144003" cy="5143500"/>
          </a:xfrm>
          <a:prstGeom prst="rect">
            <a:avLst/>
          </a:prstGeom>
          <a:noFill/>
          <a:ln>
            <a:noFill/>
          </a:ln>
        </p:spPr>
      </p:pic>
      <p:sp>
        <p:nvSpPr>
          <p:cNvPr id="521" name="Google Shape;521;p9"/>
          <p:cNvSpPr txBox="1"/>
          <p:nvPr>
            <p:ph type="title"/>
          </p:nvPr>
        </p:nvSpPr>
        <p:spPr>
          <a:xfrm>
            <a:off x="793025" y="1029000"/>
            <a:ext cx="3880500" cy="1494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2" name="Google Shape;522;p9"/>
          <p:cNvSpPr txBox="1"/>
          <p:nvPr>
            <p:ph idx="1" type="subTitle"/>
          </p:nvPr>
        </p:nvSpPr>
        <p:spPr>
          <a:xfrm>
            <a:off x="793025" y="2558700"/>
            <a:ext cx="3880500" cy="1403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999999"/>
              </a:buClr>
              <a:buSzPts val="800"/>
              <a:buFont typeface="Open Sans"/>
              <a:buChar char="●"/>
              <a:defRPr/>
            </a:lvl1pPr>
            <a:lvl2pPr lvl="1" rtl="0" algn="ctr">
              <a:lnSpc>
                <a:spcPct val="115000"/>
              </a:lnSpc>
              <a:spcBef>
                <a:spcPts val="0"/>
              </a:spcBef>
              <a:spcAft>
                <a:spcPts val="0"/>
              </a:spcAft>
              <a:buClr>
                <a:srgbClr val="999999"/>
              </a:buClr>
              <a:buSzPts val="800"/>
              <a:buFont typeface="Open Sans"/>
              <a:buChar char="○"/>
              <a:defRPr/>
            </a:lvl2pPr>
            <a:lvl3pPr lvl="2" rtl="0" algn="ctr">
              <a:lnSpc>
                <a:spcPct val="115000"/>
              </a:lnSpc>
              <a:spcBef>
                <a:spcPts val="0"/>
              </a:spcBef>
              <a:spcAft>
                <a:spcPts val="0"/>
              </a:spcAft>
              <a:buClr>
                <a:srgbClr val="999999"/>
              </a:buClr>
              <a:buSzPts val="800"/>
              <a:buFont typeface="Open Sans"/>
              <a:buChar char="■"/>
              <a:defRPr/>
            </a:lvl3pPr>
            <a:lvl4pPr lvl="3" rtl="0" algn="ctr">
              <a:lnSpc>
                <a:spcPct val="115000"/>
              </a:lnSpc>
              <a:spcBef>
                <a:spcPts val="0"/>
              </a:spcBef>
              <a:spcAft>
                <a:spcPts val="0"/>
              </a:spcAft>
              <a:buClr>
                <a:srgbClr val="999999"/>
              </a:buClr>
              <a:buSzPts val="800"/>
              <a:buFont typeface="Open Sans"/>
              <a:buChar char="●"/>
              <a:defRPr/>
            </a:lvl4pPr>
            <a:lvl5pPr lvl="4" rtl="0" algn="ctr">
              <a:lnSpc>
                <a:spcPct val="115000"/>
              </a:lnSpc>
              <a:spcBef>
                <a:spcPts val="0"/>
              </a:spcBef>
              <a:spcAft>
                <a:spcPts val="0"/>
              </a:spcAft>
              <a:buClr>
                <a:srgbClr val="999999"/>
              </a:buClr>
              <a:buSzPts val="1200"/>
              <a:buFont typeface="Open Sans"/>
              <a:buChar char="○"/>
              <a:defRPr/>
            </a:lvl5pPr>
            <a:lvl6pPr lvl="5" rtl="0" algn="ctr">
              <a:lnSpc>
                <a:spcPct val="115000"/>
              </a:lnSpc>
              <a:spcBef>
                <a:spcPts val="0"/>
              </a:spcBef>
              <a:spcAft>
                <a:spcPts val="0"/>
              </a:spcAft>
              <a:buClr>
                <a:srgbClr val="999999"/>
              </a:buClr>
              <a:buSzPts val="1200"/>
              <a:buFont typeface="Open Sans"/>
              <a:buChar char="■"/>
              <a:defRPr/>
            </a:lvl6pPr>
            <a:lvl7pPr lvl="6" rtl="0" algn="ctr">
              <a:lnSpc>
                <a:spcPct val="115000"/>
              </a:lnSpc>
              <a:spcBef>
                <a:spcPts val="0"/>
              </a:spcBef>
              <a:spcAft>
                <a:spcPts val="0"/>
              </a:spcAft>
              <a:buClr>
                <a:srgbClr val="999999"/>
              </a:buClr>
              <a:buSzPts val="700"/>
              <a:buFont typeface="Open Sans"/>
              <a:buChar char="●"/>
              <a:defRPr/>
            </a:lvl7pPr>
            <a:lvl8pPr lvl="7" rtl="0" algn="ctr">
              <a:lnSpc>
                <a:spcPct val="115000"/>
              </a:lnSpc>
              <a:spcBef>
                <a:spcPts val="0"/>
              </a:spcBef>
              <a:spcAft>
                <a:spcPts val="0"/>
              </a:spcAft>
              <a:buClr>
                <a:srgbClr val="999999"/>
              </a:buClr>
              <a:buSzPts val="700"/>
              <a:buFont typeface="Open Sans"/>
              <a:buChar char="○"/>
              <a:defRPr/>
            </a:lvl8pPr>
            <a:lvl9pPr lvl="8" rtl="0" algn="ctr">
              <a:lnSpc>
                <a:spcPct val="115000"/>
              </a:lnSpc>
              <a:spcBef>
                <a:spcPts val="0"/>
              </a:spcBef>
              <a:spcAft>
                <a:spcPts val="0"/>
              </a:spcAft>
              <a:buClr>
                <a:srgbClr val="999999"/>
              </a:buClr>
              <a:buSzPts val="600"/>
              <a:buFont typeface="Open Sans"/>
              <a:buChar char="■"/>
              <a:defRPr/>
            </a:lvl9pPr>
          </a:lstStyle>
          <a:p/>
        </p:txBody>
      </p:sp>
      <p:sp>
        <p:nvSpPr>
          <p:cNvPr id="523" name="Google Shape;523;p9"/>
          <p:cNvSpPr/>
          <p:nvPr>
            <p:ph idx="2" type="pic"/>
          </p:nvPr>
        </p:nvSpPr>
        <p:spPr>
          <a:xfrm>
            <a:off x="5346671" y="601950"/>
            <a:ext cx="3025200" cy="3939600"/>
          </a:xfrm>
          <a:prstGeom prst="rect">
            <a:avLst/>
          </a:prstGeom>
          <a:noFill/>
          <a:ln>
            <a:noFill/>
          </a:ln>
        </p:spPr>
      </p:sp>
      <p:grpSp>
        <p:nvGrpSpPr>
          <p:cNvPr id="524" name="Google Shape;524;p9"/>
          <p:cNvGrpSpPr/>
          <p:nvPr/>
        </p:nvGrpSpPr>
        <p:grpSpPr>
          <a:xfrm flipH="1">
            <a:off x="-198360" y="-451253"/>
            <a:ext cx="10173789" cy="5650844"/>
            <a:chOff x="-900429" y="-451253"/>
            <a:chExt cx="10173789" cy="5650844"/>
          </a:xfrm>
        </p:grpSpPr>
        <p:grpSp>
          <p:nvGrpSpPr>
            <p:cNvPr id="525" name="Google Shape;525;p9"/>
            <p:cNvGrpSpPr/>
            <p:nvPr/>
          </p:nvGrpSpPr>
          <p:grpSpPr>
            <a:xfrm rot="-5400000">
              <a:off x="-444554" y="2420972"/>
              <a:ext cx="204128" cy="1115878"/>
              <a:chOff x="6135602" y="7311"/>
              <a:chExt cx="127876" cy="699040"/>
            </a:xfrm>
          </p:grpSpPr>
          <p:sp>
            <p:nvSpPr>
              <p:cNvPr id="526" name="Google Shape;526;p9"/>
              <p:cNvSpPr/>
              <p:nvPr/>
            </p:nvSpPr>
            <p:spPr>
              <a:xfrm>
                <a:off x="6231508" y="674382"/>
                <a:ext cx="31969" cy="31969"/>
              </a:xfrm>
              <a:custGeom>
                <a:rect b="b" l="l" r="r" t="t"/>
                <a:pathLst>
                  <a:path extrusionOk="0" h="14" w="15">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9"/>
              <p:cNvSpPr/>
              <p:nvPr/>
            </p:nvSpPr>
            <p:spPr>
              <a:xfrm>
                <a:off x="6135602" y="7311"/>
                <a:ext cx="115087" cy="671334"/>
              </a:xfrm>
              <a:custGeom>
                <a:rect b="b" l="l" r="r" t="t"/>
                <a:pathLst>
                  <a:path extrusionOk="0" h="315" w="54">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8" name="Google Shape;528;p9"/>
            <p:cNvGrpSpPr/>
            <p:nvPr/>
          </p:nvGrpSpPr>
          <p:grpSpPr>
            <a:xfrm>
              <a:off x="4045668" y="-451253"/>
              <a:ext cx="1614046" cy="857229"/>
              <a:chOff x="1009718" y="191672"/>
              <a:chExt cx="1614046" cy="857229"/>
            </a:xfrm>
          </p:grpSpPr>
          <p:grpSp>
            <p:nvGrpSpPr>
              <p:cNvPr id="529" name="Google Shape;529;p9"/>
              <p:cNvGrpSpPr/>
              <p:nvPr/>
            </p:nvGrpSpPr>
            <p:grpSpPr>
              <a:xfrm>
                <a:off x="1558908" y="235807"/>
                <a:ext cx="1064856" cy="813093"/>
                <a:chOff x="3843246" y="357910"/>
                <a:chExt cx="667078" cy="509361"/>
              </a:xfrm>
            </p:grpSpPr>
            <p:sp>
              <p:nvSpPr>
                <p:cNvPr id="530" name="Google Shape;530;p9"/>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9"/>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9"/>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3" name="Google Shape;533;p9"/>
              <p:cNvGrpSpPr/>
              <p:nvPr/>
            </p:nvGrpSpPr>
            <p:grpSpPr>
              <a:xfrm>
                <a:off x="1009718" y="191672"/>
                <a:ext cx="1337026" cy="826702"/>
                <a:chOff x="3421261" y="191675"/>
                <a:chExt cx="837578" cy="517886"/>
              </a:xfrm>
            </p:grpSpPr>
            <p:sp>
              <p:nvSpPr>
                <p:cNvPr id="534" name="Google Shape;534;p9"/>
                <p:cNvSpPr/>
                <p:nvPr/>
              </p:nvSpPr>
              <p:spPr>
                <a:xfrm>
                  <a:off x="3421261" y="679724"/>
                  <a:ext cx="31969" cy="29837"/>
                </a:xfrm>
                <a:custGeom>
                  <a:rect b="b" l="l" r="r" t="t"/>
                  <a:pathLst>
                    <a:path extrusionOk="0" h="14" w="14">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9"/>
                <p:cNvSpPr/>
                <p:nvPr/>
              </p:nvSpPr>
              <p:spPr>
                <a:xfrm>
                  <a:off x="3442573" y="191675"/>
                  <a:ext cx="816266" cy="498704"/>
                </a:xfrm>
                <a:custGeom>
                  <a:rect b="b" l="l" r="r" t="t"/>
                  <a:pathLst>
                    <a:path extrusionOk="0" h="234" w="383">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36" name="Google Shape;536;p9"/>
            <p:cNvGrpSpPr/>
            <p:nvPr/>
          </p:nvGrpSpPr>
          <p:grpSpPr>
            <a:xfrm>
              <a:off x="3493530" y="4692683"/>
              <a:ext cx="2156910" cy="506908"/>
              <a:chOff x="4891825" y="3495059"/>
              <a:chExt cx="1351193" cy="317552"/>
            </a:xfrm>
          </p:grpSpPr>
          <p:sp>
            <p:nvSpPr>
              <p:cNvPr id="537" name="Google Shape;537;p9"/>
              <p:cNvSpPr/>
              <p:nvPr/>
            </p:nvSpPr>
            <p:spPr>
              <a:xfrm>
                <a:off x="6208918" y="3706050"/>
                <a:ext cx="34100" cy="31969"/>
              </a:xfrm>
              <a:custGeom>
                <a:rect b="b" l="l" r="r" t="t"/>
                <a:pathLst>
                  <a:path extrusionOk="0" h="15" w="15">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 name="Google Shape;538;p9"/>
              <p:cNvSpPr/>
              <p:nvPr/>
            </p:nvSpPr>
            <p:spPr>
              <a:xfrm>
                <a:off x="4891825" y="3584575"/>
                <a:ext cx="29825" cy="29825"/>
              </a:xfrm>
              <a:custGeom>
                <a:rect b="b" l="l" r="r" t="t"/>
                <a:pathLst>
                  <a:path extrusionOk="0" h="14" w="15">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9"/>
              <p:cNvSpPr/>
              <p:nvPr/>
            </p:nvSpPr>
            <p:spPr>
              <a:xfrm>
                <a:off x="4917389" y="3595227"/>
                <a:ext cx="1295792" cy="217384"/>
              </a:xfrm>
              <a:custGeom>
                <a:rect b="b" l="l" r="r" t="t"/>
                <a:pathLst>
                  <a:path extrusionOk="0" h="102" w="608">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9"/>
              <p:cNvSpPr/>
              <p:nvPr/>
            </p:nvSpPr>
            <p:spPr>
              <a:xfrm>
                <a:off x="5933990" y="3716706"/>
                <a:ext cx="31969" cy="34099"/>
              </a:xfrm>
              <a:custGeom>
                <a:rect b="b" l="l" r="r" t="t"/>
                <a:pathLst>
                  <a:path extrusionOk="0" h="15" w="14">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9"/>
              <p:cNvSpPr/>
              <p:nvPr/>
            </p:nvSpPr>
            <p:spPr>
              <a:xfrm>
                <a:off x="5286094" y="3495059"/>
                <a:ext cx="29837" cy="31969"/>
              </a:xfrm>
              <a:custGeom>
                <a:rect b="b" l="l" r="r" t="t"/>
                <a:pathLst>
                  <a:path extrusionOk="0" h="15" w="14">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 name="Google Shape;542;p9"/>
              <p:cNvSpPr/>
              <p:nvPr/>
            </p:nvSpPr>
            <p:spPr>
              <a:xfrm>
                <a:off x="5311668" y="3507847"/>
                <a:ext cx="632979" cy="219516"/>
              </a:xfrm>
              <a:custGeom>
                <a:rect b="b" l="l" r="r" t="t"/>
                <a:pathLst>
                  <a:path extrusionOk="0" h="103" w="297">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43" name="Google Shape;543;p9"/>
            <p:cNvGrpSpPr/>
            <p:nvPr/>
          </p:nvGrpSpPr>
          <p:grpSpPr>
            <a:xfrm>
              <a:off x="8654028" y="-358165"/>
              <a:ext cx="619332" cy="1338013"/>
              <a:chOff x="6850421" y="775628"/>
              <a:chExt cx="398541" cy="861012"/>
            </a:xfrm>
          </p:grpSpPr>
          <p:sp>
            <p:nvSpPr>
              <p:cNvPr id="544" name="Google Shape;544;p9"/>
              <p:cNvSpPr/>
              <p:nvPr/>
            </p:nvSpPr>
            <p:spPr>
              <a:xfrm>
                <a:off x="6850421" y="1604672"/>
                <a:ext cx="34100" cy="31969"/>
              </a:xfrm>
              <a:custGeom>
                <a:rect b="b" l="l" r="r" t="t"/>
                <a:pathLst>
                  <a:path extrusionOk="0" h="15" w="15">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9"/>
              <p:cNvSpPr/>
              <p:nvPr/>
            </p:nvSpPr>
            <p:spPr>
              <a:xfrm>
                <a:off x="7138138" y="775628"/>
                <a:ext cx="31969" cy="31969"/>
              </a:xfrm>
              <a:custGeom>
                <a:rect b="b" l="l" r="r" t="t"/>
                <a:pathLst>
                  <a:path extrusionOk="0" h="14" w="14">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 name="Google Shape;546;p9"/>
              <p:cNvSpPr/>
              <p:nvPr/>
            </p:nvSpPr>
            <p:spPr>
              <a:xfrm>
                <a:off x="6861077" y="794810"/>
                <a:ext cx="387885" cy="814124"/>
              </a:xfrm>
              <a:custGeom>
                <a:rect b="b" l="l" r="r" t="t"/>
                <a:pathLst>
                  <a:path extrusionOk="0" h="382" w="182">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47" name="Google Shape;547;p9"/>
          <p:cNvGrpSpPr/>
          <p:nvPr/>
        </p:nvGrpSpPr>
        <p:grpSpPr>
          <a:xfrm rot="10800000">
            <a:off x="-1203475" y="-972164"/>
            <a:ext cx="11678150" cy="7153825"/>
            <a:chOff x="-1203475" y="-1124125"/>
            <a:chExt cx="11678150" cy="7153825"/>
          </a:xfrm>
        </p:grpSpPr>
        <p:sp>
          <p:nvSpPr>
            <p:cNvPr id="548" name="Google Shape;548;p9"/>
            <p:cNvSpPr/>
            <p:nvPr/>
          </p:nvSpPr>
          <p:spPr>
            <a:xfrm>
              <a:off x="-850925" y="723600"/>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549" name="Google Shape;549;p9"/>
            <p:cNvSpPr/>
            <p:nvPr/>
          </p:nvSpPr>
          <p:spPr>
            <a:xfrm>
              <a:off x="-1203475" y="97003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550" name="Google Shape;550;p9"/>
            <p:cNvSpPr/>
            <p:nvPr/>
          </p:nvSpPr>
          <p:spPr>
            <a:xfrm rot="5400000">
              <a:off x="-314675" y="526800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551" name="Google Shape;551;p9"/>
            <p:cNvSpPr/>
            <p:nvPr/>
          </p:nvSpPr>
          <p:spPr>
            <a:xfrm rot="5400000">
              <a:off x="5531450" y="-46862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552" name="Google Shape;552;p9"/>
            <p:cNvSpPr/>
            <p:nvPr/>
          </p:nvSpPr>
          <p:spPr>
            <a:xfrm rot="10800000">
              <a:off x="8793375" y="2523174"/>
              <a:ext cx="1417200" cy="10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553" name="Google Shape;553;p9"/>
            <p:cNvSpPr/>
            <p:nvPr/>
          </p:nvSpPr>
          <p:spPr>
            <a:xfrm rot="10800000">
              <a:off x="9057475" y="2275925"/>
              <a:ext cx="1417200" cy="106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554" name="Google Shape;554;p9"/>
          <p:cNvGrpSpPr/>
          <p:nvPr/>
        </p:nvGrpSpPr>
        <p:grpSpPr>
          <a:xfrm flipH="1">
            <a:off x="477825" y="140988"/>
            <a:ext cx="8320055" cy="4774098"/>
            <a:chOff x="473320" y="140988"/>
            <a:chExt cx="8320055" cy="4774098"/>
          </a:xfrm>
        </p:grpSpPr>
        <p:grpSp>
          <p:nvGrpSpPr>
            <p:cNvPr id="555" name="Google Shape;555;p9"/>
            <p:cNvGrpSpPr/>
            <p:nvPr/>
          </p:nvGrpSpPr>
          <p:grpSpPr>
            <a:xfrm>
              <a:off x="8663175" y="4220925"/>
              <a:ext cx="130200" cy="126125"/>
              <a:chOff x="3809600" y="987450"/>
              <a:chExt cx="130200" cy="126125"/>
            </a:xfrm>
          </p:grpSpPr>
          <p:sp>
            <p:nvSpPr>
              <p:cNvPr id="556" name="Google Shape;556;p9"/>
              <p:cNvSpPr/>
              <p:nvPr/>
            </p:nvSpPr>
            <p:spPr>
              <a:xfrm>
                <a:off x="3809600" y="98745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557" name="Google Shape;557;p9"/>
              <p:cNvSpPr/>
              <p:nvPr/>
            </p:nvSpPr>
            <p:spPr>
              <a:xfrm>
                <a:off x="3874700" y="102165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558" name="Google Shape;558;p9"/>
              <p:cNvSpPr/>
              <p:nvPr/>
            </p:nvSpPr>
            <p:spPr>
              <a:xfrm>
                <a:off x="3809600" y="10571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559" name="Google Shape;559;p9"/>
            <p:cNvGrpSpPr/>
            <p:nvPr/>
          </p:nvGrpSpPr>
          <p:grpSpPr>
            <a:xfrm>
              <a:off x="473320" y="663929"/>
              <a:ext cx="101875" cy="134875"/>
              <a:chOff x="3928495" y="333391"/>
              <a:chExt cx="101875" cy="134875"/>
            </a:xfrm>
          </p:grpSpPr>
          <p:grpSp>
            <p:nvGrpSpPr>
              <p:cNvPr id="560" name="Google Shape;560;p9"/>
              <p:cNvGrpSpPr/>
              <p:nvPr/>
            </p:nvGrpSpPr>
            <p:grpSpPr>
              <a:xfrm>
                <a:off x="3928495" y="379241"/>
                <a:ext cx="44700" cy="42600"/>
                <a:chOff x="3928495" y="379241"/>
                <a:chExt cx="44700" cy="42600"/>
              </a:xfrm>
            </p:grpSpPr>
            <p:sp>
              <p:nvSpPr>
                <p:cNvPr id="561" name="Google Shape;561;p9"/>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2" name="Google Shape;562;p9"/>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63" name="Google Shape;563;p9"/>
              <p:cNvGrpSpPr/>
              <p:nvPr/>
            </p:nvGrpSpPr>
            <p:grpSpPr>
              <a:xfrm>
                <a:off x="3985670" y="425666"/>
                <a:ext cx="44700" cy="42600"/>
                <a:chOff x="3928495" y="379241"/>
                <a:chExt cx="44700" cy="42600"/>
              </a:xfrm>
            </p:grpSpPr>
            <p:sp>
              <p:nvSpPr>
                <p:cNvPr id="564" name="Google Shape;564;p9"/>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 name="Google Shape;565;p9"/>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66" name="Google Shape;566;p9"/>
              <p:cNvGrpSpPr/>
              <p:nvPr/>
            </p:nvGrpSpPr>
            <p:grpSpPr>
              <a:xfrm>
                <a:off x="3985670" y="333391"/>
                <a:ext cx="44700" cy="42600"/>
                <a:chOff x="3928495" y="379241"/>
                <a:chExt cx="44700" cy="42600"/>
              </a:xfrm>
            </p:grpSpPr>
            <p:sp>
              <p:nvSpPr>
                <p:cNvPr id="567" name="Google Shape;567;p9"/>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 name="Google Shape;568;p9"/>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569" name="Google Shape;569;p9"/>
            <p:cNvGrpSpPr/>
            <p:nvPr/>
          </p:nvGrpSpPr>
          <p:grpSpPr>
            <a:xfrm>
              <a:off x="1598700" y="4796012"/>
              <a:ext cx="445675" cy="119073"/>
              <a:chOff x="3578973" y="2550931"/>
              <a:chExt cx="279193" cy="74593"/>
            </a:xfrm>
          </p:grpSpPr>
          <p:sp>
            <p:nvSpPr>
              <p:cNvPr id="570" name="Google Shape;570;p9"/>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9"/>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9"/>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9"/>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9"/>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 name="Google Shape;575;p9"/>
              <p:cNvSpPr/>
              <p:nvPr/>
            </p:nvSpPr>
            <p:spPr>
              <a:xfrm>
                <a:off x="3578973" y="2550931"/>
                <a:ext cx="42625" cy="74593"/>
              </a:xfrm>
              <a:custGeom>
                <a:rect b="b" l="l" r="r" t="t"/>
                <a:pathLst>
                  <a:path extrusionOk="0" h="35" w="20">
                    <a:moveTo>
                      <a:pt x="3" y="35"/>
                    </a:moveTo>
                    <a:lnTo>
                      <a:pt x="20" y="17"/>
                    </a:lnTo>
                    <a:lnTo>
                      <a:pt x="3" y="0"/>
                    </a:lnTo>
                    <a:lnTo>
                      <a:pt x="0" y="3"/>
                    </a:lnTo>
                    <a:lnTo>
                      <a:pt x="14"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 name="Google Shape;576;p9"/>
              <p:cNvSpPr/>
              <p:nvPr/>
            </p:nvSpPr>
            <p:spPr>
              <a:xfrm>
                <a:off x="3636518"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 name="Google Shape;577;p9"/>
              <p:cNvSpPr/>
              <p:nvPr/>
            </p:nvSpPr>
            <p:spPr>
              <a:xfrm>
                <a:off x="3698323" y="2550931"/>
                <a:ext cx="42625" cy="74593"/>
              </a:xfrm>
              <a:custGeom>
                <a:rect b="b" l="l" r="r" t="t"/>
                <a:pathLst>
                  <a:path extrusionOk="0" h="35" w="20">
                    <a:moveTo>
                      <a:pt x="2" y="35"/>
                    </a:moveTo>
                    <a:lnTo>
                      <a:pt x="20" y="17"/>
                    </a:lnTo>
                    <a:lnTo>
                      <a:pt x="2" y="0"/>
                    </a:lnTo>
                    <a:lnTo>
                      <a:pt x="0" y="3"/>
                    </a:lnTo>
                    <a:lnTo>
                      <a:pt x="13" y="17"/>
                    </a:lnTo>
                    <a:lnTo>
                      <a:pt x="0" y="32"/>
                    </a:lnTo>
                    <a:lnTo>
                      <a:pt x="2" y="35"/>
                    </a:lnTo>
                    <a:lnTo>
                      <a:pt x="2"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 name="Google Shape;578;p9"/>
              <p:cNvSpPr/>
              <p:nvPr/>
            </p:nvSpPr>
            <p:spPr>
              <a:xfrm>
                <a:off x="3755867" y="2550931"/>
                <a:ext cx="42625" cy="74593"/>
              </a:xfrm>
              <a:custGeom>
                <a:rect b="b" l="l" r="r" t="t"/>
                <a:pathLst>
                  <a:path extrusionOk="0" h="35" w="20">
                    <a:moveTo>
                      <a:pt x="3" y="35"/>
                    </a:moveTo>
                    <a:lnTo>
                      <a:pt x="20" y="17"/>
                    </a:lnTo>
                    <a:lnTo>
                      <a:pt x="3" y="0"/>
                    </a:lnTo>
                    <a:lnTo>
                      <a:pt x="0" y="3"/>
                    </a:lnTo>
                    <a:lnTo>
                      <a:pt x="15" y="17"/>
                    </a:lnTo>
                    <a:lnTo>
                      <a:pt x="0" y="32"/>
                    </a:lnTo>
                    <a:lnTo>
                      <a:pt x="3" y="35"/>
                    </a:lnTo>
                    <a:lnTo>
                      <a:pt x="3"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9" name="Google Shape;579;p9"/>
              <p:cNvSpPr/>
              <p:nvPr/>
            </p:nvSpPr>
            <p:spPr>
              <a:xfrm>
                <a:off x="3813410" y="2550931"/>
                <a:ext cx="44757" cy="74593"/>
              </a:xfrm>
              <a:custGeom>
                <a:rect b="b" l="l" r="r" t="t"/>
                <a:pathLst>
                  <a:path extrusionOk="0" h="35" w="21">
                    <a:moveTo>
                      <a:pt x="4" y="35"/>
                    </a:moveTo>
                    <a:lnTo>
                      <a:pt x="21" y="17"/>
                    </a:lnTo>
                    <a:lnTo>
                      <a:pt x="4" y="0"/>
                    </a:lnTo>
                    <a:lnTo>
                      <a:pt x="0" y="3"/>
                    </a:lnTo>
                    <a:lnTo>
                      <a:pt x="15" y="17"/>
                    </a:lnTo>
                    <a:lnTo>
                      <a:pt x="0" y="32"/>
                    </a:lnTo>
                    <a:lnTo>
                      <a:pt x="4" y="35"/>
                    </a:lnTo>
                    <a:lnTo>
                      <a:pt x="4" y="3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80" name="Google Shape;580;p9"/>
            <p:cNvGrpSpPr/>
            <p:nvPr/>
          </p:nvGrpSpPr>
          <p:grpSpPr>
            <a:xfrm>
              <a:off x="7562650" y="140988"/>
              <a:ext cx="130200" cy="126125"/>
              <a:chOff x="3935725" y="167575"/>
              <a:chExt cx="130200" cy="126125"/>
            </a:xfrm>
          </p:grpSpPr>
          <p:sp>
            <p:nvSpPr>
              <p:cNvPr id="581" name="Google Shape;581;p9"/>
              <p:cNvSpPr/>
              <p:nvPr/>
            </p:nvSpPr>
            <p:spPr>
              <a:xfrm>
                <a:off x="3935725" y="1675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582" name="Google Shape;582;p9"/>
              <p:cNvSpPr/>
              <p:nvPr/>
            </p:nvSpPr>
            <p:spPr>
              <a:xfrm>
                <a:off x="4000825" y="2017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583" name="Google Shape;583;p9"/>
              <p:cNvSpPr/>
              <p:nvPr/>
            </p:nvSpPr>
            <p:spPr>
              <a:xfrm>
                <a:off x="3935725" y="237300"/>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584" name="Google Shape;584;p9"/>
            <p:cNvGrpSpPr/>
            <p:nvPr/>
          </p:nvGrpSpPr>
          <p:grpSpPr>
            <a:xfrm flipH="1">
              <a:off x="1561096" y="234934"/>
              <a:ext cx="445675" cy="80822"/>
              <a:chOff x="6468929" y="3844579"/>
              <a:chExt cx="411329" cy="74593"/>
            </a:xfrm>
          </p:grpSpPr>
          <p:sp>
            <p:nvSpPr>
              <p:cNvPr id="585" name="Google Shape;585;p9"/>
              <p:cNvSpPr/>
              <p:nvPr/>
            </p:nvSpPr>
            <p:spPr>
              <a:xfrm>
                <a:off x="6814190" y="3848841"/>
                <a:ext cx="66069" cy="66068"/>
              </a:xfrm>
              <a:custGeom>
                <a:rect b="b" l="l" r="r" t="t"/>
                <a:pathLst>
                  <a:path extrusionOk="0" h="29" w="29">
                    <a:moveTo>
                      <a:pt x="2" y="14"/>
                    </a:moveTo>
                    <a:cubicBezTo>
                      <a:pt x="0" y="14"/>
                      <a:pt x="0" y="14"/>
                      <a:pt x="0" y="14"/>
                    </a:cubicBezTo>
                    <a:cubicBezTo>
                      <a:pt x="0" y="22"/>
                      <a:pt x="7" y="29"/>
                      <a:pt x="14" y="29"/>
                    </a:cubicBezTo>
                    <a:cubicBezTo>
                      <a:pt x="22" y="29"/>
                      <a:pt x="29" y="22"/>
                      <a:pt x="29" y="14"/>
                    </a:cubicBezTo>
                    <a:cubicBezTo>
                      <a:pt x="29" y="6"/>
                      <a:pt x="22" y="0"/>
                      <a:pt x="14" y="0"/>
                    </a:cubicBezTo>
                    <a:cubicBezTo>
                      <a:pt x="7" y="0"/>
                      <a:pt x="0" y="6"/>
                      <a:pt x="0" y="14"/>
                    </a:cubicBezTo>
                    <a:cubicBezTo>
                      <a:pt x="2" y="14"/>
                      <a:pt x="2" y="14"/>
                      <a:pt x="2" y="14"/>
                    </a:cubicBezTo>
                    <a:cubicBezTo>
                      <a:pt x="4" y="14"/>
                      <a:pt x="4" y="14"/>
                      <a:pt x="4" y="14"/>
                    </a:cubicBezTo>
                    <a:cubicBezTo>
                      <a:pt x="4" y="9"/>
                      <a:pt x="9" y="4"/>
                      <a:pt x="14" y="4"/>
                    </a:cubicBezTo>
                    <a:cubicBezTo>
                      <a:pt x="20" y="4"/>
                      <a:pt x="25" y="9"/>
                      <a:pt x="25" y="14"/>
                    </a:cubicBezTo>
                    <a:cubicBezTo>
                      <a:pt x="25" y="20"/>
                      <a:pt x="20" y="25"/>
                      <a:pt x="14" y="25"/>
                    </a:cubicBezTo>
                    <a:cubicBezTo>
                      <a:pt x="9" y="25"/>
                      <a:pt x="4" y="20"/>
                      <a:pt x="4" y="14"/>
                    </a:cubicBezTo>
                    <a:lnTo>
                      <a:pt x="2" y="1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9"/>
              <p:cNvSpPr/>
              <p:nvPr/>
            </p:nvSpPr>
            <p:spPr>
              <a:xfrm>
                <a:off x="6475324" y="3876548"/>
                <a:ext cx="343130" cy="8525"/>
              </a:xfrm>
              <a:custGeom>
                <a:rect b="b" l="l" r="r" t="t"/>
                <a:pathLst>
                  <a:path extrusionOk="0" h="4" w="161">
                    <a:moveTo>
                      <a:pt x="161" y="0"/>
                    </a:moveTo>
                    <a:lnTo>
                      <a:pt x="0" y="0"/>
                    </a:lnTo>
                    <a:lnTo>
                      <a:pt x="0" y="4"/>
                    </a:lnTo>
                    <a:lnTo>
                      <a:pt x="161" y="4"/>
                    </a:lnTo>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 name="Google Shape;587;p9"/>
              <p:cNvSpPr/>
              <p:nvPr/>
            </p:nvSpPr>
            <p:spPr>
              <a:xfrm>
                <a:off x="6468929" y="3844579"/>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8" name="Shape 588"/>
        <p:cNvGrpSpPr/>
        <p:nvPr/>
      </p:nvGrpSpPr>
      <p:grpSpPr>
        <a:xfrm>
          <a:off x="0" y="0"/>
          <a:ext cx="0" cy="0"/>
          <a:chOff x="0" y="0"/>
          <a:chExt cx="0" cy="0"/>
        </a:xfrm>
      </p:grpSpPr>
      <p:sp>
        <p:nvSpPr>
          <p:cNvPr id="589" name="Google Shape;589;p10"/>
          <p:cNvSpPr/>
          <p:nvPr>
            <p:ph idx="2" type="pic"/>
          </p:nvPr>
        </p:nvSpPr>
        <p:spPr>
          <a:xfrm>
            <a:off x="0" y="0"/>
            <a:ext cx="9144000" cy="5143500"/>
          </a:xfrm>
          <a:prstGeom prst="rect">
            <a:avLst/>
          </a:prstGeom>
          <a:noFill/>
          <a:ln>
            <a:noFill/>
          </a:ln>
        </p:spPr>
      </p:sp>
      <p:sp>
        <p:nvSpPr>
          <p:cNvPr id="590" name="Google Shape;590;p10"/>
          <p:cNvSpPr txBox="1"/>
          <p:nvPr>
            <p:ph type="title"/>
          </p:nvPr>
        </p:nvSpPr>
        <p:spPr>
          <a:xfrm>
            <a:off x="1390200" y="4033975"/>
            <a:ext cx="6363600" cy="494400"/>
          </a:xfrm>
          <a:prstGeom prst="rect">
            <a:avLst/>
          </a:prstGeom>
          <a:solidFill>
            <a:schemeClr val="lt1"/>
          </a:solid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000"/>
            </a:lvl1pPr>
            <a:lvl2pPr lvl="1" rtl="0" algn="ctr">
              <a:lnSpc>
                <a:spcPct val="115000"/>
              </a:lnSpc>
              <a:spcBef>
                <a:spcPts val="0"/>
              </a:spcBef>
              <a:spcAft>
                <a:spcPts val="0"/>
              </a:spcAft>
              <a:buSzPts val="3000"/>
              <a:buNone/>
              <a:defRPr/>
            </a:lvl2pPr>
            <a:lvl3pPr lvl="2" rtl="0" algn="ctr">
              <a:lnSpc>
                <a:spcPct val="115000"/>
              </a:lnSpc>
              <a:spcBef>
                <a:spcPts val="0"/>
              </a:spcBef>
              <a:spcAft>
                <a:spcPts val="0"/>
              </a:spcAft>
              <a:buSzPts val="3000"/>
              <a:buNone/>
              <a:defRPr/>
            </a:lvl3pPr>
            <a:lvl4pPr lvl="3" rtl="0" algn="ctr">
              <a:lnSpc>
                <a:spcPct val="115000"/>
              </a:lnSpc>
              <a:spcBef>
                <a:spcPts val="0"/>
              </a:spcBef>
              <a:spcAft>
                <a:spcPts val="0"/>
              </a:spcAft>
              <a:buSzPts val="3000"/>
              <a:buNone/>
              <a:defRPr/>
            </a:lvl4pPr>
            <a:lvl5pPr lvl="4" rtl="0" algn="ctr">
              <a:lnSpc>
                <a:spcPct val="115000"/>
              </a:lnSpc>
              <a:spcBef>
                <a:spcPts val="0"/>
              </a:spcBef>
              <a:spcAft>
                <a:spcPts val="0"/>
              </a:spcAft>
              <a:buSzPts val="3000"/>
              <a:buNone/>
              <a:defRPr/>
            </a:lvl5pPr>
            <a:lvl6pPr lvl="5" rtl="0" algn="ctr">
              <a:lnSpc>
                <a:spcPct val="115000"/>
              </a:lnSpc>
              <a:spcBef>
                <a:spcPts val="0"/>
              </a:spcBef>
              <a:spcAft>
                <a:spcPts val="0"/>
              </a:spcAft>
              <a:buSzPts val="3000"/>
              <a:buNone/>
              <a:defRPr/>
            </a:lvl6pPr>
            <a:lvl7pPr lvl="6" rtl="0" algn="ctr">
              <a:lnSpc>
                <a:spcPct val="115000"/>
              </a:lnSpc>
              <a:spcBef>
                <a:spcPts val="0"/>
              </a:spcBef>
              <a:spcAft>
                <a:spcPts val="0"/>
              </a:spcAft>
              <a:buSzPts val="3000"/>
              <a:buNone/>
              <a:defRPr/>
            </a:lvl7pPr>
            <a:lvl8pPr lvl="7" rtl="0" algn="ctr">
              <a:lnSpc>
                <a:spcPct val="115000"/>
              </a:lnSpc>
              <a:spcBef>
                <a:spcPts val="0"/>
              </a:spcBef>
              <a:spcAft>
                <a:spcPts val="0"/>
              </a:spcAft>
              <a:buSzPts val="3000"/>
              <a:buNone/>
              <a:defRPr/>
            </a:lvl8pPr>
            <a:lvl9pPr lvl="8" rtl="0" algn="ctr">
              <a:lnSpc>
                <a:spcPct val="115000"/>
              </a:lnSpc>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Lexend"/>
              <a:buNone/>
              <a:defRPr b="1" sz="3000">
                <a:solidFill>
                  <a:schemeClr val="dk1"/>
                </a:solidFill>
                <a:latin typeface="Lexend"/>
                <a:ea typeface="Lexend"/>
                <a:cs typeface="Lexend"/>
                <a:sym typeface="Lexend"/>
              </a:defRPr>
            </a:lvl1pPr>
            <a:lvl2pPr lvl="1" rtl="0">
              <a:spcBef>
                <a:spcPts val="0"/>
              </a:spcBef>
              <a:spcAft>
                <a:spcPts val="0"/>
              </a:spcAft>
              <a:buClr>
                <a:schemeClr val="dk1"/>
              </a:buClr>
              <a:buSzPts val="3000"/>
              <a:buFont typeface="Lexend"/>
              <a:buNone/>
              <a:defRPr b="1" sz="3000">
                <a:solidFill>
                  <a:schemeClr val="dk1"/>
                </a:solidFill>
                <a:latin typeface="Lexend"/>
                <a:ea typeface="Lexend"/>
                <a:cs typeface="Lexend"/>
                <a:sym typeface="Lexend"/>
              </a:defRPr>
            </a:lvl2pPr>
            <a:lvl3pPr lvl="2" rtl="0">
              <a:spcBef>
                <a:spcPts val="0"/>
              </a:spcBef>
              <a:spcAft>
                <a:spcPts val="0"/>
              </a:spcAft>
              <a:buClr>
                <a:schemeClr val="dk1"/>
              </a:buClr>
              <a:buSzPts val="3000"/>
              <a:buFont typeface="Lexend"/>
              <a:buNone/>
              <a:defRPr b="1" sz="3000">
                <a:solidFill>
                  <a:schemeClr val="dk1"/>
                </a:solidFill>
                <a:latin typeface="Lexend"/>
                <a:ea typeface="Lexend"/>
                <a:cs typeface="Lexend"/>
                <a:sym typeface="Lexend"/>
              </a:defRPr>
            </a:lvl3pPr>
            <a:lvl4pPr lvl="3" rtl="0">
              <a:spcBef>
                <a:spcPts val="0"/>
              </a:spcBef>
              <a:spcAft>
                <a:spcPts val="0"/>
              </a:spcAft>
              <a:buClr>
                <a:schemeClr val="dk1"/>
              </a:buClr>
              <a:buSzPts val="3000"/>
              <a:buFont typeface="Lexend"/>
              <a:buNone/>
              <a:defRPr b="1" sz="3000">
                <a:solidFill>
                  <a:schemeClr val="dk1"/>
                </a:solidFill>
                <a:latin typeface="Lexend"/>
                <a:ea typeface="Lexend"/>
                <a:cs typeface="Lexend"/>
                <a:sym typeface="Lexend"/>
              </a:defRPr>
            </a:lvl4pPr>
            <a:lvl5pPr lvl="4" rtl="0">
              <a:spcBef>
                <a:spcPts val="0"/>
              </a:spcBef>
              <a:spcAft>
                <a:spcPts val="0"/>
              </a:spcAft>
              <a:buClr>
                <a:schemeClr val="dk1"/>
              </a:buClr>
              <a:buSzPts val="3000"/>
              <a:buFont typeface="Lexend"/>
              <a:buNone/>
              <a:defRPr b="1" sz="3000">
                <a:solidFill>
                  <a:schemeClr val="dk1"/>
                </a:solidFill>
                <a:latin typeface="Lexend"/>
                <a:ea typeface="Lexend"/>
                <a:cs typeface="Lexend"/>
                <a:sym typeface="Lexend"/>
              </a:defRPr>
            </a:lvl5pPr>
            <a:lvl6pPr lvl="5" rtl="0">
              <a:spcBef>
                <a:spcPts val="0"/>
              </a:spcBef>
              <a:spcAft>
                <a:spcPts val="0"/>
              </a:spcAft>
              <a:buClr>
                <a:schemeClr val="dk1"/>
              </a:buClr>
              <a:buSzPts val="3000"/>
              <a:buFont typeface="Lexend"/>
              <a:buNone/>
              <a:defRPr b="1" sz="3000">
                <a:solidFill>
                  <a:schemeClr val="dk1"/>
                </a:solidFill>
                <a:latin typeface="Lexend"/>
                <a:ea typeface="Lexend"/>
                <a:cs typeface="Lexend"/>
                <a:sym typeface="Lexend"/>
              </a:defRPr>
            </a:lvl6pPr>
            <a:lvl7pPr lvl="6" rtl="0">
              <a:spcBef>
                <a:spcPts val="0"/>
              </a:spcBef>
              <a:spcAft>
                <a:spcPts val="0"/>
              </a:spcAft>
              <a:buClr>
                <a:schemeClr val="dk1"/>
              </a:buClr>
              <a:buSzPts val="3000"/>
              <a:buFont typeface="Lexend"/>
              <a:buNone/>
              <a:defRPr b="1" sz="3000">
                <a:solidFill>
                  <a:schemeClr val="dk1"/>
                </a:solidFill>
                <a:latin typeface="Lexend"/>
                <a:ea typeface="Lexend"/>
                <a:cs typeface="Lexend"/>
                <a:sym typeface="Lexend"/>
              </a:defRPr>
            </a:lvl7pPr>
            <a:lvl8pPr lvl="7" rtl="0">
              <a:spcBef>
                <a:spcPts val="0"/>
              </a:spcBef>
              <a:spcAft>
                <a:spcPts val="0"/>
              </a:spcAft>
              <a:buClr>
                <a:schemeClr val="dk1"/>
              </a:buClr>
              <a:buSzPts val="3000"/>
              <a:buFont typeface="Lexend"/>
              <a:buNone/>
              <a:defRPr b="1" sz="3000">
                <a:solidFill>
                  <a:schemeClr val="dk1"/>
                </a:solidFill>
                <a:latin typeface="Lexend"/>
                <a:ea typeface="Lexend"/>
                <a:cs typeface="Lexend"/>
                <a:sym typeface="Lexend"/>
              </a:defRPr>
            </a:lvl8pPr>
            <a:lvl9pPr lvl="8" rtl="0">
              <a:spcBef>
                <a:spcPts val="0"/>
              </a:spcBef>
              <a:spcAft>
                <a:spcPts val="0"/>
              </a:spcAft>
              <a:buClr>
                <a:schemeClr val="dk1"/>
              </a:buClr>
              <a:buSzPts val="3000"/>
              <a:buFont typeface="Lexend"/>
              <a:buNone/>
              <a:defRPr b="1" sz="3000">
                <a:solidFill>
                  <a:schemeClr val="dk1"/>
                </a:solidFill>
                <a:latin typeface="Lexend"/>
                <a:ea typeface="Lexend"/>
                <a:cs typeface="Lexend"/>
                <a:sym typeface="Lexend"/>
              </a:defRPr>
            </a:lvl9pPr>
          </a:lstStyle>
          <a:p/>
        </p:txBody>
      </p:sp>
      <p:sp>
        <p:nvSpPr>
          <p:cNvPr id="7" name="Google Shape;7;p1"/>
          <p:cNvSpPr txBox="1"/>
          <p:nvPr>
            <p:ph idx="1" type="body"/>
          </p:nvPr>
        </p:nvSpPr>
        <p:spPr>
          <a:xfrm>
            <a:off x="713225" y="1152475"/>
            <a:ext cx="7717500" cy="34560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1pPr>
            <a:lvl2pPr indent="-317500" lvl="1" marL="914400">
              <a:lnSpc>
                <a:spcPct val="115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2pPr>
            <a:lvl3pPr indent="-317500" lvl="2" marL="1371600">
              <a:lnSpc>
                <a:spcPct val="115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3pPr>
            <a:lvl4pPr indent="-317500" lvl="3" marL="1828800">
              <a:lnSpc>
                <a:spcPct val="115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4pPr>
            <a:lvl5pPr indent="-317500" lvl="4" marL="2286000">
              <a:lnSpc>
                <a:spcPct val="115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5pPr>
            <a:lvl6pPr indent="-317500" lvl="5" marL="2743200">
              <a:lnSpc>
                <a:spcPct val="115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6pPr>
            <a:lvl7pPr indent="-317500" lvl="6" marL="3200400">
              <a:lnSpc>
                <a:spcPct val="115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7pPr>
            <a:lvl8pPr indent="-317500" lvl="7" marL="3657600">
              <a:lnSpc>
                <a:spcPct val="115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8pPr>
            <a:lvl9pPr indent="-317500" lvl="8" marL="4114800">
              <a:lnSpc>
                <a:spcPct val="115000"/>
              </a:lnSpc>
              <a:spcBef>
                <a:spcPts val="0"/>
              </a:spcBef>
              <a:spcAft>
                <a:spcPts val="0"/>
              </a:spcAft>
              <a:buClr>
                <a:schemeClr val="dk1"/>
              </a:buClr>
              <a:buSzPts val="1400"/>
              <a:buFont typeface="Manjari"/>
              <a:buChar char="■"/>
              <a:defRPr>
                <a:solidFill>
                  <a:schemeClr val="dk1"/>
                </a:solidFill>
                <a:latin typeface="Manjari"/>
                <a:ea typeface="Manjari"/>
                <a:cs typeface="Manjari"/>
                <a:sym typeface="Manja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43" name="Shape 1843"/>
        <p:cNvGrpSpPr/>
        <p:nvPr/>
      </p:nvGrpSpPr>
      <p:grpSpPr>
        <a:xfrm>
          <a:off x="0" y="0"/>
          <a:ext cx="0" cy="0"/>
          <a:chOff x="0" y="0"/>
          <a:chExt cx="0" cy="0"/>
        </a:xfrm>
      </p:grpSpPr>
      <p:sp>
        <p:nvSpPr>
          <p:cNvPr id="1844" name="Google Shape;1844;p2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45" name="Google Shape;1845;p2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15.jpg"/><Relationship Id="rId4" Type="http://schemas.openxmlformats.org/officeDocument/2006/relationships/image" Target="../media/image10.jpg"/><Relationship Id="rId5"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5.xml"/><Relationship Id="rId4" Type="http://schemas.openxmlformats.org/officeDocument/2006/relationships/slide" Target="/ppt/slides/slide32.xml"/><Relationship Id="rId9" Type="http://schemas.openxmlformats.org/officeDocument/2006/relationships/slide" Target="/ppt/slides/slide43.xml"/><Relationship Id="rId5" Type="http://schemas.openxmlformats.org/officeDocument/2006/relationships/slide" Target="/ppt/slides/slide31.xml"/><Relationship Id="rId6" Type="http://schemas.openxmlformats.org/officeDocument/2006/relationships/slide" Target="/ppt/slides/slide30.xml"/><Relationship Id="rId7" Type="http://schemas.openxmlformats.org/officeDocument/2006/relationships/slide" Target="/ppt/slides/slide35.xml"/><Relationship Id="rId8" Type="http://schemas.openxmlformats.org/officeDocument/2006/relationships/slide" Target="/ppt/slides/slide37.xml"/><Relationship Id="rId11" Type="http://schemas.openxmlformats.org/officeDocument/2006/relationships/hyperlink" Target="https://slidesgo.com/fr/" TargetMode="External"/><Relationship Id="rId10"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3" Type="http://schemas.openxmlformats.org/officeDocument/2006/relationships/hyperlink" Target="http://bit.ly/30B07Gq" TargetMode="External"/><Relationship Id="rId12" Type="http://schemas.openxmlformats.org/officeDocument/2006/relationships/hyperlink" Target="https://slidesgo.com/fr/" TargetMode="External"/><Relationship Id="rId15" Type="http://schemas.openxmlformats.org/officeDocument/2006/relationships/hyperlink" Target="https://fr.freepik.com/?utm_source=slidesgo_template&amp;utm_medium=referral-link&amp;utm_campaign=promo-slide&amp;utm_term=slidesgo&amp;utm_content=freepik" TargetMode="External"/><Relationship Id="rId14" Type="http://schemas.openxmlformats.org/officeDocument/2006/relationships/hyperlink" Target="https://slidesgo.com/fr/faqs"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fr/?utm_source=slidesgo_template&amp;utm_medium=referral-link&amp;utm_campaign=promo-slide&amp;utm_term=slidesgo&amp;utm_content=flaticon"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qNMgi-Uvtbbf0wXM_safI9Bh1ci8rvidoWkZ8wgAoJA/copy#gid=0" TargetMode="External"/><Relationship Id="rId5"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hyperlink" Target="https://www.freepik.com/free-vector/cyber-monday-concept-with-realistic-background_5632095.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hyperlink" Target="https://www.freepik.com/free-photo/african-american-woman-browsing-smartphone-office_2317402.htm/?utm_source=slidesgo_template&amp;utm_medium=referral-link&amp;utm_campaign=sg_resources&amp;utm_content=freepik" TargetMode="External"/><Relationship Id="rId4" Type="http://schemas.openxmlformats.org/officeDocument/2006/relationships/hyperlink" Target="https://www.freepik.com/free-photo/office-workers-using-finance-graphs_42621759.htm/?utm_source=slidesgo_template&amp;utm_medium=referral-link&amp;utm_campaign=sg_resources&amp;utm_content=freepik" TargetMode="External"/><Relationship Id="rId9" Type="http://schemas.openxmlformats.org/officeDocument/2006/relationships/hyperlink" Target="https://www.freepik.com/free-vector/cyber-monday-concept-with-realistic-background_5632095.htm/?utm_source=slidesgo_template&amp;utm_medium=referral-link&amp;utm_campaign=sg_resources&amp;utm_content=freepik" TargetMode="External"/><Relationship Id="rId5" Type="http://schemas.openxmlformats.org/officeDocument/2006/relationships/hyperlink" Target="https://www.freepik.com/free-photo/office-workers-using-finance-graphs_42621762.htm/?utm_source=slidesgo_template&amp;utm_medium=referral-link&amp;utm_campaign=sg_resources&amp;utm_content=freepik" TargetMode="External"/><Relationship Id="rId6" Type="http://schemas.openxmlformats.org/officeDocument/2006/relationships/hyperlink" Target="https://www.freepik.com/free-photo/office-workers-using-finance-graphs_42621756.htm/?utm_source=slidesgo_template&amp;utm_medium=referral-link&amp;utm_campaign=sg_resources&amp;utm_content=freepik" TargetMode="External"/><Relationship Id="rId7" Type="http://schemas.openxmlformats.org/officeDocument/2006/relationships/hyperlink" Target="https://www.freepik.com/free-photo/ethnic-hands-typing-laptop_1891638.htm/?utm_source=slidesgo_template&amp;utm_medium=referral-link&amp;utm_campaign=sg_resources&amp;utm_content=freepik" TargetMode="External"/><Relationship Id="rId8" Type="http://schemas.openxmlformats.org/officeDocument/2006/relationships/hyperlink" Target="https://www.freepik.com/free-photo/crop-people-using-laptops-office_2309936.htm/?utm_source=slidesgo_template&amp;utm_medium=referral-link&amp;utm_campaign=sg_resources&amp;utm_content=freepik" TargetMode="External"/><Relationship Id="rId10" Type="http://schemas.openxmlformats.org/officeDocument/2006/relationships/hyperlink" Target="https://www.freepik.com/free-vector/big-data-concept-abstract-background_5633185.htm/?utm_source=slidesgo_template&amp;utm_medium=referral-link&amp;utm_campaign=sg_resources&amp;utm_content=freepik"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slide" Target="/ppt/slides/slide3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 Id="rId3" Type="http://schemas.openxmlformats.org/officeDocument/2006/relationships/hyperlink" Target="http://bit.ly/2PfT4lq" TargetMode="External"/><Relationship Id="rId4" Type="http://schemas.openxmlformats.org/officeDocument/2006/relationships/slide" Target="/ppt/slides/slide3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 Id="rId3" Type="http://schemas.openxmlformats.org/officeDocument/2006/relationships/hyperlink" Target="https://fonts.google.com/specimen/Lexend" TargetMode="External"/><Relationship Id="rId4" Type="http://schemas.openxmlformats.org/officeDocument/2006/relationships/hyperlink" Target="https://fonts.google.com/specimen/Manjari"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7.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2.png"/><Relationship Id="rId14" Type="http://schemas.openxmlformats.org/officeDocument/2006/relationships/image" Target="../media/image3.png"/><Relationship Id="rId17" Type="http://schemas.openxmlformats.org/officeDocument/2006/relationships/image" Target="../media/image4.png"/><Relationship Id="rId16" Type="http://schemas.openxmlformats.org/officeDocument/2006/relationships/image" Target="../media/image5.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 Id="rId3" Type="http://schemas.openxmlformats.org/officeDocument/2006/relationships/hyperlink" Target="https://bit.ly/2ZjL1pd"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3.xml"/><Relationship Id="rId3" Type="http://schemas.openxmlformats.org/officeDocument/2006/relationships/hyperlink" Target="https://workspace.google.com/marketplace/app/icons_for_slides_docs/381578326502"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0.xml"/><Relationship Id="rId3" Type="http://schemas.openxmlformats.org/officeDocument/2006/relationships/hyperlink" Target="http://bit.ly/2PfT4lq"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32"/>
          <p:cNvSpPr txBox="1"/>
          <p:nvPr>
            <p:ph type="ctrTitle"/>
          </p:nvPr>
        </p:nvSpPr>
        <p:spPr>
          <a:xfrm>
            <a:off x="1940848" y="1481275"/>
            <a:ext cx="5262300" cy="158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Data Analysis Workshop</a:t>
            </a:r>
            <a:endParaRPr/>
          </a:p>
        </p:txBody>
      </p:sp>
      <p:sp>
        <p:nvSpPr>
          <p:cNvPr id="1854" name="Google Shape;1854;p32"/>
          <p:cNvSpPr txBox="1"/>
          <p:nvPr>
            <p:ph idx="1" type="subTitle"/>
          </p:nvPr>
        </p:nvSpPr>
        <p:spPr>
          <a:xfrm>
            <a:off x="1940825" y="3117900"/>
            <a:ext cx="52623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Ici commence votre présentation</a:t>
            </a:r>
            <a:endParaRPr/>
          </a:p>
        </p:txBody>
      </p:sp>
      <p:grpSp>
        <p:nvGrpSpPr>
          <p:cNvPr id="1855" name="Google Shape;1855;p32"/>
          <p:cNvGrpSpPr/>
          <p:nvPr/>
        </p:nvGrpSpPr>
        <p:grpSpPr>
          <a:xfrm>
            <a:off x="853525" y="1356675"/>
            <a:ext cx="130200" cy="126125"/>
            <a:chOff x="3935725" y="167575"/>
            <a:chExt cx="130200" cy="126125"/>
          </a:xfrm>
        </p:grpSpPr>
        <p:sp>
          <p:nvSpPr>
            <p:cNvPr id="1856" name="Google Shape;1856;p32"/>
            <p:cNvSpPr/>
            <p:nvPr/>
          </p:nvSpPr>
          <p:spPr>
            <a:xfrm>
              <a:off x="3935725" y="1675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857" name="Google Shape;1857;p32"/>
            <p:cNvSpPr/>
            <p:nvPr/>
          </p:nvSpPr>
          <p:spPr>
            <a:xfrm>
              <a:off x="4000825" y="2017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858" name="Google Shape;1858;p32"/>
            <p:cNvSpPr/>
            <p:nvPr/>
          </p:nvSpPr>
          <p:spPr>
            <a:xfrm>
              <a:off x="3935725" y="23730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859" name="Google Shape;1859;p32"/>
          <p:cNvGrpSpPr/>
          <p:nvPr/>
        </p:nvGrpSpPr>
        <p:grpSpPr>
          <a:xfrm>
            <a:off x="7971688" y="4236400"/>
            <a:ext cx="130200" cy="126125"/>
            <a:chOff x="3935725" y="167575"/>
            <a:chExt cx="130200" cy="126125"/>
          </a:xfrm>
        </p:grpSpPr>
        <p:sp>
          <p:nvSpPr>
            <p:cNvPr id="1860" name="Google Shape;1860;p32"/>
            <p:cNvSpPr/>
            <p:nvPr/>
          </p:nvSpPr>
          <p:spPr>
            <a:xfrm>
              <a:off x="3935725" y="1675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861" name="Google Shape;1861;p32"/>
            <p:cNvSpPr/>
            <p:nvPr/>
          </p:nvSpPr>
          <p:spPr>
            <a:xfrm>
              <a:off x="4000825" y="2017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862" name="Google Shape;1862;p32"/>
            <p:cNvSpPr/>
            <p:nvPr/>
          </p:nvSpPr>
          <p:spPr>
            <a:xfrm>
              <a:off x="3935725" y="237300"/>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863" name="Google Shape;1863;p32"/>
          <p:cNvGrpSpPr/>
          <p:nvPr/>
        </p:nvGrpSpPr>
        <p:grpSpPr>
          <a:xfrm>
            <a:off x="7689617" y="673937"/>
            <a:ext cx="449076" cy="119073"/>
            <a:chOff x="7108302" y="2550931"/>
            <a:chExt cx="281323" cy="74593"/>
          </a:xfrm>
        </p:grpSpPr>
        <p:sp>
          <p:nvSpPr>
            <p:cNvPr id="1864" name="Google Shape;1864;p32"/>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5" name="Google Shape;1865;p32"/>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6" name="Google Shape;1866;p32"/>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7" name="Google Shape;1867;p32"/>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8" name="Google Shape;1868;p32"/>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9" name="Google Shape;1869;p32"/>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0" name="Google Shape;1870;p32"/>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1" name="Google Shape;1871;p32"/>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2" name="Google Shape;1872;p32"/>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3" name="Google Shape;1873;p32"/>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74" name="Google Shape;1874;p32"/>
          <p:cNvGrpSpPr/>
          <p:nvPr/>
        </p:nvGrpSpPr>
        <p:grpSpPr>
          <a:xfrm>
            <a:off x="1709845" y="3503154"/>
            <a:ext cx="101875" cy="134875"/>
            <a:chOff x="3928495" y="333391"/>
            <a:chExt cx="101875" cy="134875"/>
          </a:xfrm>
        </p:grpSpPr>
        <p:grpSp>
          <p:nvGrpSpPr>
            <p:cNvPr id="1875" name="Google Shape;1875;p32"/>
            <p:cNvGrpSpPr/>
            <p:nvPr/>
          </p:nvGrpSpPr>
          <p:grpSpPr>
            <a:xfrm>
              <a:off x="3928495" y="379241"/>
              <a:ext cx="44700" cy="42600"/>
              <a:chOff x="3928495" y="379241"/>
              <a:chExt cx="44700" cy="42600"/>
            </a:xfrm>
          </p:grpSpPr>
          <p:sp>
            <p:nvSpPr>
              <p:cNvPr id="1876" name="Google Shape;1876;p32"/>
              <p:cNvSpPr/>
              <p:nvPr/>
            </p:nvSpPr>
            <p:spPr>
              <a:xfrm>
                <a:off x="3928495" y="396272"/>
                <a:ext cx="44700" cy="81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7" name="Google Shape;1877;p32"/>
              <p:cNvSpPr/>
              <p:nvPr/>
            </p:nvSpPr>
            <p:spPr>
              <a:xfrm>
                <a:off x="3946802" y="379241"/>
                <a:ext cx="8100" cy="42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78" name="Google Shape;1878;p32"/>
            <p:cNvGrpSpPr/>
            <p:nvPr/>
          </p:nvGrpSpPr>
          <p:grpSpPr>
            <a:xfrm>
              <a:off x="3985670" y="425666"/>
              <a:ext cx="44700" cy="42600"/>
              <a:chOff x="3928495" y="379241"/>
              <a:chExt cx="44700" cy="42600"/>
            </a:xfrm>
          </p:grpSpPr>
          <p:sp>
            <p:nvSpPr>
              <p:cNvPr id="1879" name="Google Shape;1879;p32"/>
              <p:cNvSpPr/>
              <p:nvPr/>
            </p:nvSpPr>
            <p:spPr>
              <a:xfrm>
                <a:off x="3928495" y="396272"/>
                <a:ext cx="44700" cy="81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0" name="Google Shape;1880;p32"/>
              <p:cNvSpPr/>
              <p:nvPr/>
            </p:nvSpPr>
            <p:spPr>
              <a:xfrm>
                <a:off x="3946802" y="379241"/>
                <a:ext cx="8100" cy="42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81" name="Google Shape;1881;p32"/>
            <p:cNvGrpSpPr/>
            <p:nvPr/>
          </p:nvGrpSpPr>
          <p:grpSpPr>
            <a:xfrm>
              <a:off x="3985670" y="333391"/>
              <a:ext cx="44700" cy="42600"/>
              <a:chOff x="3928495" y="379241"/>
              <a:chExt cx="44700" cy="42600"/>
            </a:xfrm>
          </p:grpSpPr>
          <p:sp>
            <p:nvSpPr>
              <p:cNvPr id="1882" name="Google Shape;1882;p32"/>
              <p:cNvSpPr/>
              <p:nvPr/>
            </p:nvSpPr>
            <p:spPr>
              <a:xfrm>
                <a:off x="3928495" y="396272"/>
                <a:ext cx="44700" cy="81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3" name="Google Shape;1883;p32"/>
              <p:cNvSpPr/>
              <p:nvPr/>
            </p:nvSpPr>
            <p:spPr>
              <a:xfrm>
                <a:off x="3946802" y="379241"/>
                <a:ext cx="8100" cy="42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884" name="Google Shape;1884;p32"/>
          <p:cNvGrpSpPr/>
          <p:nvPr/>
        </p:nvGrpSpPr>
        <p:grpSpPr>
          <a:xfrm>
            <a:off x="7614013" y="1356675"/>
            <a:ext cx="130200" cy="126125"/>
            <a:chOff x="3935725" y="167575"/>
            <a:chExt cx="130200" cy="126125"/>
          </a:xfrm>
        </p:grpSpPr>
        <p:sp>
          <p:nvSpPr>
            <p:cNvPr id="1885" name="Google Shape;1885;p32"/>
            <p:cNvSpPr/>
            <p:nvPr/>
          </p:nvSpPr>
          <p:spPr>
            <a:xfrm>
              <a:off x="3935725" y="1675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886" name="Google Shape;1886;p32"/>
            <p:cNvSpPr/>
            <p:nvPr/>
          </p:nvSpPr>
          <p:spPr>
            <a:xfrm>
              <a:off x="4000825" y="2017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887" name="Google Shape;1887;p32"/>
            <p:cNvSpPr/>
            <p:nvPr/>
          </p:nvSpPr>
          <p:spPr>
            <a:xfrm>
              <a:off x="3935725" y="237300"/>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pic>
        <p:nvPicPr>
          <p:cNvPr id="2042" name="Google Shape;2042;p41"/>
          <p:cNvPicPr preferRelativeResize="0"/>
          <p:nvPr/>
        </p:nvPicPr>
        <p:blipFill rotWithShape="1">
          <a:blip r:embed="rId3">
            <a:alphaModFix/>
          </a:blip>
          <a:srcRect b="35124" l="0" r="34520" t="21220"/>
          <a:stretch/>
        </p:blipFill>
        <p:spPr>
          <a:xfrm>
            <a:off x="1377200" y="1558975"/>
            <a:ext cx="1296300" cy="1296300"/>
          </a:xfrm>
          <a:prstGeom prst="rect">
            <a:avLst/>
          </a:prstGeom>
          <a:noFill/>
          <a:ln>
            <a:noFill/>
          </a:ln>
        </p:spPr>
      </p:pic>
      <p:pic>
        <p:nvPicPr>
          <p:cNvPr id="2043" name="Google Shape;2043;p41"/>
          <p:cNvPicPr preferRelativeResize="0"/>
          <p:nvPr/>
        </p:nvPicPr>
        <p:blipFill rotWithShape="1">
          <a:blip r:embed="rId4">
            <a:alphaModFix/>
          </a:blip>
          <a:srcRect b="8424" l="5975" r="32926" t="0"/>
          <a:stretch/>
        </p:blipFill>
        <p:spPr>
          <a:xfrm>
            <a:off x="3923850" y="1558987"/>
            <a:ext cx="1296300" cy="1296300"/>
          </a:xfrm>
          <a:prstGeom prst="rect">
            <a:avLst/>
          </a:prstGeom>
          <a:noFill/>
          <a:ln>
            <a:noFill/>
          </a:ln>
        </p:spPr>
      </p:pic>
      <p:pic>
        <p:nvPicPr>
          <p:cNvPr id="2044" name="Google Shape;2044;p41"/>
          <p:cNvPicPr preferRelativeResize="0"/>
          <p:nvPr/>
        </p:nvPicPr>
        <p:blipFill rotWithShape="1">
          <a:blip r:embed="rId5">
            <a:alphaModFix/>
          </a:blip>
          <a:srcRect b="0" l="29828" r="3531" t="0"/>
          <a:stretch/>
        </p:blipFill>
        <p:spPr>
          <a:xfrm>
            <a:off x="6470500" y="1558988"/>
            <a:ext cx="1296300" cy="1296300"/>
          </a:xfrm>
          <a:prstGeom prst="rect">
            <a:avLst/>
          </a:prstGeom>
          <a:noFill/>
          <a:ln>
            <a:noFill/>
          </a:ln>
        </p:spPr>
      </p:pic>
      <p:sp>
        <p:nvSpPr>
          <p:cNvPr id="2045" name="Google Shape;2045;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Exemples</a:t>
            </a:r>
            <a:endParaRPr/>
          </a:p>
        </p:txBody>
      </p:sp>
      <p:sp>
        <p:nvSpPr>
          <p:cNvPr id="2046" name="Google Shape;2046;p41"/>
          <p:cNvSpPr txBox="1"/>
          <p:nvPr>
            <p:ph idx="1" type="subTitle"/>
          </p:nvPr>
        </p:nvSpPr>
        <p:spPr>
          <a:xfrm>
            <a:off x="937700" y="3396548"/>
            <a:ext cx="2175300" cy="86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Mercure est la planète la plus proche du Soleil et la plus petite</a:t>
            </a:r>
            <a:endParaRPr/>
          </a:p>
        </p:txBody>
      </p:sp>
      <p:sp>
        <p:nvSpPr>
          <p:cNvPr id="2047" name="Google Shape;2047;p41"/>
          <p:cNvSpPr txBox="1"/>
          <p:nvPr>
            <p:ph idx="2" type="subTitle"/>
          </p:nvPr>
        </p:nvSpPr>
        <p:spPr>
          <a:xfrm>
            <a:off x="3484425" y="3396548"/>
            <a:ext cx="2175300" cy="86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Vénus a un beau nom et est la deuxième planète à partir du Soleil</a:t>
            </a:r>
            <a:endParaRPr/>
          </a:p>
        </p:txBody>
      </p:sp>
      <p:sp>
        <p:nvSpPr>
          <p:cNvPr id="2048" name="Google Shape;2048;p41"/>
          <p:cNvSpPr txBox="1"/>
          <p:nvPr>
            <p:ph idx="3" type="subTitle"/>
          </p:nvPr>
        </p:nvSpPr>
        <p:spPr>
          <a:xfrm>
            <a:off x="6031150" y="3396548"/>
            <a:ext cx="2175300" cy="86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Malgré sa couleur rouge, Mars est en fait un endroit froid</a:t>
            </a:r>
            <a:endParaRPr/>
          </a:p>
        </p:txBody>
      </p:sp>
      <p:sp>
        <p:nvSpPr>
          <p:cNvPr id="2049" name="Google Shape;2049;p41"/>
          <p:cNvSpPr txBox="1"/>
          <p:nvPr>
            <p:ph idx="4" type="subTitle"/>
          </p:nvPr>
        </p:nvSpPr>
        <p:spPr>
          <a:xfrm>
            <a:off x="937700" y="3086000"/>
            <a:ext cx="2175300" cy="39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Mercure</a:t>
            </a:r>
            <a:endParaRPr/>
          </a:p>
        </p:txBody>
      </p:sp>
      <p:sp>
        <p:nvSpPr>
          <p:cNvPr id="2050" name="Google Shape;2050;p41"/>
          <p:cNvSpPr txBox="1"/>
          <p:nvPr>
            <p:ph idx="5" type="subTitle"/>
          </p:nvPr>
        </p:nvSpPr>
        <p:spPr>
          <a:xfrm>
            <a:off x="3484422" y="3086000"/>
            <a:ext cx="2175300" cy="39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Vénus</a:t>
            </a:r>
            <a:endParaRPr/>
          </a:p>
        </p:txBody>
      </p:sp>
      <p:sp>
        <p:nvSpPr>
          <p:cNvPr id="2051" name="Google Shape;2051;p41"/>
          <p:cNvSpPr txBox="1"/>
          <p:nvPr>
            <p:ph idx="6" type="subTitle"/>
          </p:nvPr>
        </p:nvSpPr>
        <p:spPr>
          <a:xfrm>
            <a:off x="6031150" y="3086000"/>
            <a:ext cx="2175300" cy="39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Mars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5" name="Shape 2055"/>
        <p:cNvGrpSpPr/>
        <p:nvPr/>
      </p:nvGrpSpPr>
      <p:grpSpPr>
        <a:xfrm>
          <a:off x="0" y="0"/>
          <a:ext cx="0" cy="0"/>
          <a:chOff x="0" y="0"/>
          <a:chExt cx="0" cy="0"/>
        </a:xfrm>
      </p:grpSpPr>
      <p:sp>
        <p:nvSpPr>
          <p:cNvPr id="2056" name="Google Shape;2056;p42"/>
          <p:cNvSpPr txBox="1"/>
          <p:nvPr>
            <p:ph idx="2" type="subTitle"/>
          </p:nvPr>
        </p:nvSpPr>
        <p:spPr>
          <a:xfrm>
            <a:off x="3537973" y="2040778"/>
            <a:ext cx="20679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Elle a un beau nom, mais il y fait très chaud</a:t>
            </a:r>
            <a:endParaRPr/>
          </a:p>
        </p:txBody>
      </p:sp>
      <p:sp>
        <p:nvSpPr>
          <p:cNvPr id="2057" name="Google Shape;2057;p42"/>
          <p:cNvSpPr txBox="1"/>
          <p:nvPr>
            <p:ph idx="5" type="subTitle"/>
          </p:nvPr>
        </p:nvSpPr>
        <p:spPr>
          <a:xfrm>
            <a:off x="6249477" y="2040778"/>
            <a:ext cx="20679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C’est la planète la plus éloignée du Soleil</a:t>
            </a:r>
            <a:endParaRPr/>
          </a:p>
        </p:txBody>
      </p:sp>
      <p:sp>
        <p:nvSpPr>
          <p:cNvPr id="2058" name="Google Shape;2058;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Recommandations</a:t>
            </a:r>
            <a:endParaRPr/>
          </a:p>
        </p:txBody>
      </p:sp>
      <p:sp>
        <p:nvSpPr>
          <p:cNvPr id="2059" name="Google Shape;2059;p42"/>
          <p:cNvSpPr txBox="1"/>
          <p:nvPr>
            <p:ph idx="1" type="subTitle"/>
          </p:nvPr>
        </p:nvSpPr>
        <p:spPr>
          <a:xfrm>
            <a:off x="826475" y="2040778"/>
            <a:ext cx="20679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Mars est en fait un endroit très froid</a:t>
            </a:r>
            <a:endParaRPr/>
          </a:p>
        </p:txBody>
      </p:sp>
      <p:sp>
        <p:nvSpPr>
          <p:cNvPr id="2060" name="Google Shape;2060;p42"/>
          <p:cNvSpPr txBox="1"/>
          <p:nvPr>
            <p:ph idx="3" type="subTitle"/>
          </p:nvPr>
        </p:nvSpPr>
        <p:spPr>
          <a:xfrm>
            <a:off x="826475" y="3778976"/>
            <a:ext cx="20679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Mercure est la planète la plus proche du Soleil</a:t>
            </a:r>
            <a:endParaRPr/>
          </a:p>
        </p:txBody>
      </p:sp>
      <p:sp>
        <p:nvSpPr>
          <p:cNvPr id="2061" name="Google Shape;2061;p42"/>
          <p:cNvSpPr txBox="1"/>
          <p:nvPr>
            <p:ph idx="4" type="subTitle"/>
          </p:nvPr>
        </p:nvSpPr>
        <p:spPr>
          <a:xfrm>
            <a:off x="3537976" y="3778976"/>
            <a:ext cx="20679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Elle est composée d'hydrogène</a:t>
            </a:r>
            <a:endParaRPr/>
          </a:p>
        </p:txBody>
      </p:sp>
      <p:sp>
        <p:nvSpPr>
          <p:cNvPr id="2062" name="Google Shape;2062;p42"/>
          <p:cNvSpPr txBox="1"/>
          <p:nvPr>
            <p:ph idx="6" type="subTitle"/>
          </p:nvPr>
        </p:nvSpPr>
        <p:spPr>
          <a:xfrm>
            <a:off x="6249477" y="3778976"/>
            <a:ext cx="2067900" cy="64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C’est la plus grande planète de toutes</a:t>
            </a:r>
            <a:endParaRPr/>
          </a:p>
        </p:txBody>
      </p:sp>
      <p:sp>
        <p:nvSpPr>
          <p:cNvPr id="2063" name="Google Shape;2063;p42"/>
          <p:cNvSpPr txBox="1"/>
          <p:nvPr>
            <p:ph idx="7" type="subTitle"/>
          </p:nvPr>
        </p:nvSpPr>
        <p:spPr>
          <a:xfrm>
            <a:off x="826475" y="1755850"/>
            <a:ext cx="2067900" cy="35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Mars</a:t>
            </a:r>
            <a:endParaRPr/>
          </a:p>
        </p:txBody>
      </p:sp>
      <p:sp>
        <p:nvSpPr>
          <p:cNvPr id="2064" name="Google Shape;2064;p42"/>
          <p:cNvSpPr txBox="1"/>
          <p:nvPr>
            <p:ph idx="8" type="subTitle"/>
          </p:nvPr>
        </p:nvSpPr>
        <p:spPr>
          <a:xfrm>
            <a:off x="3537973" y="1755850"/>
            <a:ext cx="2067900" cy="35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Vénus</a:t>
            </a:r>
            <a:endParaRPr/>
          </a:p>
        </p:txBody>
      </p:sp>
      <p:sp>
        <p:nvSpPr>
          <p:cNvPr id="2065" name="Google Shape;2065;p42"/>
          <p:cNvSpPr txBox="1"/>
          <p:nvPr>
            <p:ph idx="9" type="subTitle"/>
          </p:nvPr>
        </p:nvSpPr>
        <p:spPr>
          <a:xfrm>
            <a:off x="826475" y="3494073"/>
            <a:ext cx="2067900" cy="35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Mercure</a:t>
            </a:r>
            <a:endParaRPr/>
          </a:p>
        </p:txBody>
      </p:sp>
      <p:sp>
        <p:nvSpPr>
          <p:cNvPr id="2066" name="Google Shape;2066;p42"/>
          <p:cNvSpPr txBox="1"/>
          <p:nvPr>
            <p:ph idx="13" type="subTitle"/>
          </p:nvPr>
        </p:nvSpPr>
        <p:spPr>
          <a:xfrm>
            <a:off x="3537973" y="3494073"/>
            <a:ext cx="2067900" cy="35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Saturne</a:t>
            </a:r>
            <a:endParaRPr/>
          </a:p>
        </p:txBody>
      </p:sp>
      <p:sp>
        <p:nvSpPr>
          <p:cNvPr id="2067" name="Google Shape;2067;p42"/>
          <p:cNvSpPr txBox="1"/>
          <p:nvPr>
            <p:ph idx="14" type="subTitle"/>
          </p:nvPr>
        </p:nvSpPr>
        <p:spPr>
          <a:xfrm>
            <a:off x="6249477" y="1755850"/>
            <a:ext cx="2067900" cy="35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Neptune</a:t>
            </a:r>
            <a:endParaRPr/>
          </a:p>
        </p:txBody>
      </p:sp>
      <p:sp>
        <p:nvSpPr>
          <p:cNvPr id="2068" name="Google Shape;2068;p42"/>
          <p:cNvSpPr txBox="1"/>
          <p:nvPr>
            <p:ph idx="15" type="subTitle"/>
          </p:nvPr>
        </p:nvSpPr>
        <p:spPr>
          <a:xfrm>
            <a:off x="6249477" y="3494073"/>
            <a:ext cx="2067900" cy="35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Jupiter</a:t>
            </a:r>
            <a:endParaRPr/>
          </a:p>
        </p:txBody>
      </p:sp>
      <p:sp>
        <p:nvSpPr>
          <p:cNvPr id="2069" name="Google Shape;2069;p42"/>
          <p:cNvSpPr/>
          <p:nvPr/>
        </p:nvSpPr>
        <p:spPr>
          <a:xfrm>
            <a:off x="1687912" y="1226580"/>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070" name="Google Shape;2070;p42"/>
          <p:cNvGrpSpPr/>
          <p:nvPr/>
        </p:nvGrpSpPr>
        <p:grpSpPr>
          <a:xfrm>
            <a:off x="4401820" y="1217195"/>
            <a:ext cx="340204" cy="339271"/>
            <a:chOff x="3270450" y="3213625"/>
            <a:chExt cx="483175" cy="481850"/>
          </a:xfrm>
        </p:grpSpPr>
        <p:sp>
          <p:nvSpPr>
            <p:cNvPr id="2071" name="Google Shape;2071;p4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72" name="Google Shape;2072;p4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073" name="Google Shape;2073;p42"/>
          <p:cNvSpPr/>
          <p:nvPr/>
        </p:nvSpPr>
        <p:spPr>
          <a:xfrm>
            <a:off x="7113779" y="1217102"/>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074" name="Google Shape;2074;p42"/>
          <p:cNvGrpSpPr/>
          <p:nvPr/>
        </p:nvGrpSpPr>
        <p:grpSpPr>
          <a:xfrm>
            <a:off x="1688704" y="2987827"/>
            <a:ext cx="343442" cy="339288"/>
            <a:chOff x="3858100" y="1435075"/>
            <a:chExt cx="487775" cy="481875"/>
          </a:xfrm>
        </p:grpSpPr>
        <p:sp>
          <p:nvSpPr>
            <p:cNvPr id="2075" name="Google Shape;2075;p4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76" name="Google Shape;2076;p4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77" name="Google Shape;2077;p4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78" name="Google Shape;2078;p4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79" name="Google Shape;2079;p4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80" name="Google Shape;2080;p42"/>
          <p:cNvGrpSpPr/>
          <p:nvPr/>
        </p:nvGrpSpPr>
        <p:grpSpPr>
          <a:xfrm>
            <a:off x="4400702" y="2987836"/>
            <a:ext cx="342580" cy="339271"/>
            <a:chOff x="5049725" y="1435050"/>
            <a:chExt cx="486550" cy="481850"/>
          </a:xfrm>
        </p:grpSpPr>
        <p:sp>
          <p:nvSpPr>
            <p:cNvPr id="2081" name="Google Shape;2081;p4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82" name="Google Shape;2082;p4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83" name="Google Shape;2083;p4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84" name="Google Shape;2084;p4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85" name="Google Shape;2085;p42"/>
          <p:cNvGrpSpPr/>
          <p:nvPr/>
        </p:nvGrpSpPr>
        <p:grpSpPr>
          <a:xfrm>
            <a:off x="7110254" y="2987735"/>
            <a:ext cx="346347" cy="339623"/>
            <a:chOff x="1490050" y="3805975"/>
            <a:chExt cx="491900" cy="482350"/>
          </a:xfrm>
        </p:grpSpPr>
        <p:sp>
          <p:nvSpPr>
            <p:cNvPr id="2086" name="Google Shape;2086;p4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87" name="Google Shape;2087;p4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88" name="Google Shape;2088;p4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89" name="Google Shape;2089;p4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3" name="Shape 2093"/>
        <p:cNvGrpSpPr/>
        <p:nvPr/>
      </p:nvGrpSpPr>
      <p:grpSpPr>
        <a:xfrm>
          <a:off x="0" y="0"/>
          <a:ext cx="0" cy="0"/>
          <a:chOff x="0" y="0"/>
          <a:chExt cx="0" cy="0"/>
        </a:xfrm>
      </p:grpSpPr>
      <p:sp>
        <p:nvSpPr>
          <p:cNvPr id="2094" name="Google Shape;2094;p43"/>
          <p:cNvSpPr txBox="1"/>
          <p:nvPr>
            <p:ph type="title"/>
          </p:nvPr>
        </p:nvSpPr>
        <p:spPr>
          <a:xfrm>
            <a:off x="793025" y="1029000"/>
            <a:ext cx="3880500" cy="149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Une image renforce toujours le concept</a:t>
            </a:r>
            <a:endParaRPr/>
          </a:p>
        </p:txBody>
      </p:sp>
      <p:sp>
        <p:nvSpPr>
          <p:cNvPr id="2095" name="Google Shape;2095;p43"/>
          <p:cNvSpPr txBox="1"/>
          <p:nvPr>
            <p:ph idx="1" type="subTitle"/>
          </p:nvPr>
        </p:nvSpPr>
        <p:spPr>
          <a:xfrm>
            <a:off x="793025" y="2558700"/>
            <a:ext cx="3880500" cy="14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Vous pouvez donner ici une brève description </a:t>
            </a:r>
            <a:r>
              <a:rPr lang="fr"/>
              <a:t>du sujet que vous souhaitez aborder. Par exemple, si vous voulez parler de Mercure, vous pouvez dire que c'est la plus petite planète de tout le système solaire</a:t>
            </a:r>
            <a:endParaRPr/>
          </a:p>
        </p:txBody>
      </p:sp>
      <p:pic>
        <p:nvPicPr>
          <p:cNvPr id="2096" name="Google Shape;2096;p43"/>
          <p:cNvPicPr preferRelativeResize="0"/>
          <p:nvPr>
            <p:ph idx="2" type="pic"/>
          </p:nvPr>
        </p:nvPicPr>
        <p:blipFill rotWithShape="1">
          <a:blip r:embed="rId3">
            <a:alphaModFix/>
          </a:blip>
          <a:srcRect b="6589" l="0" r="0" t="6589"/>
          <a:stretch/>
        </p:blipFill>
        <p:spPr>
          <a:xfrm>
            <a:off x="5346671" y="601950"/>
            <a:ext cx="3025197" cy="3939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44"/>
          <p:cNvSpPr txBox="1"/>
          <p:nvPr>
            <p:ph type="title"/>
          </p:nvPr>
        </p:nvSpPr>
        <p:spPr>
          <a:xfrm>
            <a:off x="1284000" y="1601548"/>
            <a:ext cx="6576000" cy="114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4 498 300 000</a:t>
            </a:r>
            <a:endParaRPr/>
          </a:p>
        </p:txBody>
      </p:sp>
      <p:sp>
        <p:nvSpPr>
          <p:cNvPr id="2102" name="Google Shape;2102;p44"/>
          <p:cNvSpPr txBox="1"/>
          <p:nvPr>
            <p:ph idx="1" type="subTitle"/>
          </p:nvPr>
        </p:nvSpPr>
        <p:spPr>
          <a:xfrm>
            <a:off x="1284000" y="2948038"/>
            <a:ext cx="65760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Les grands chiffres attirent l'attention de votre public</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6" name="Shape 2106"/>
        <p:cNvGrpSpPr/>
        <p:nvPr/>
      </p:nvGrpSpPr>
      <p:grpSpPr>
        <a:xfrm>
          <a:off x="0" y="0"/>
          <a:ext cx="0" cy="0"/>
          <a:chOff x="0" y="0"/>
          <a:chExt cx="0" cy="0"/>
        </a:xfrm>
      </p:grpSpPr>
      <p:sp>
        <p:nvSpPr>
          <p:cNvPr id="2107" name="Google Shape;2107;p45"/>
          <p:cNvSpPr txBox="1"/>
          <p:nvPr>
            <p:ph idx="1" type="subTitle"/>
          </p:nvPr>
        </p:nvSpPr>
        <p:spPr>
          <a:xfrm>
            <a:off x="2223600" y="1316523"/>
            <a:ext cx="4696800" cy="36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C’est la période de rotation de Jupiter</a:t>
            </a:r>
            <a:endParaRPr/>
          </a:p>
        </p:txBody>
      </p:sp>
      <p:sp>
        <p:nvSpPr>
          <p:cNvPr id="2108" name="Google Shape;2108;p45"/>
          <p:cNvSpPr txBox="1"/>
          <p:nvPr>
            <p:ph type="title"/>
          </p:nvPr>
        </p:nvSpPr>
        <p:spPr>
          <a:xfrm>
            <a:off x="2223600" y="546795"/>
            <a:ext cx="46968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9h 55m 23s</a:t>
            </a:r>
            <a:endParaRPr/>
          </a:p>
        </p:txBody>
      </p:sp>
      <p:sp>
        <p:nvSpPr>
          <p:cNvPr id="2109" name="Google Shape;2109;p45"/>
          <p:cNvSpPr txBox="1"/>
          <p:nvPr>
            <p:ph idx="2" type="title"/>
          </p:nvPr>
        </p:nvSpPr>
        <p:spPr>
          <a:xfrm>
            <a:off x="2223600" y="2007789"/>
            <a:ext cx="46968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333 000</a:t>
            </a:r>
            <a:endParaRPr/>
          </a:p>
        </p:txBody>
      </p:sp>
      <p:sp>
        <p:nvSpPr>
          <p:cNvPr id="2110" name="Google Shape;2110;p45"/>
          <p:cNvSpPr txBox="1"/>
          <p:nvPr>
            <p:ph idx="3" type="subTitle"/>
          </p:nvPr>
        </p:nvSpPr>
        <p:spPr>
          <a:xfrm>
            <a:off x="2223600" y="2778009"/>
            <a:ext cx="4696800" cy="36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Terres est la masse du Soleil</a:t>
            </a:r>
            <a:endParaRPr/>
          </a:p>
        </p:txBody>
      </p:sp>
      <p:sp>
        <p:nvSpPr>
          <p:cNvPr id="2111" name="Google Shape;2111;p45"/>
          <p:cNvSpPr txBox="1"/>
          <p:nvPr>
            <p:ph idx="4" type="title"/>
          </p:nvPr>
        </p:nvSpPr>
        <p:spPr>
          <a:xfrm>
            <a:off x="2223600" y="3468783"/>
            <a:ext cx="46968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386 000 km</a:t>
            </a:r>
            <a:endParaRPr/>
          </a:p>
        </p:txBody>
      </p:sp>
      <p:sp>
        <p:nvSpPr>
          <p:cNvPr id="2112" name="Google Shape;2112;p45"/>
          <p:cNvSpPr txBox="1"/>
          <p:nvPr>
            <p:ph idx="5" type="subTitle"/>
          </p:nvPr>
        </p:nvSpPr>
        <p:spPr>
          <a:xfrm>
            <a:off x="2223600" y="4240480"/>
            <a:ext cx="4696800" cy="36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C’est la distance entre la Terre et la Lune</a:t>
            </a:r>
            <a:endParaRPr/>
          </a:p>
        </p:txBody>
      </p:sp>
      <p:grpSp>
        <p:nvGrpSpPr>
          <p:cNvPr id="2113" name="Google Shape;2113;p45"/>
          <p:cNvGrpSpPr/>
          <p:nvPr/>
        </p:nvGrpSpPr>
        <p:grpSpPr>
          <a:xfrm>
            <a:off x="1364400" y="3146100"/>
            <a:ext cx="130200" cy="126125"/>
            <a:chOff x="3935725" y="167575"/>
            <a:chExt cx="130200" cy="126125"/>
          </a:xfrm>
        </p:grpSpPr>
        <p:sp>
          <p:nvSpPr>
            <p:cNvPr id="2114" name="Google Shape;2114;p45"/>
            <p:cNvSpPr/>
            <p:nvPr/>
          </p:nvSpPr>
          <p:spPr>
            <a:xfrm>
              <a:off x="3935725" y="1675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115" name="Google Shape;2115;p45"/>
            <p:cNvSpPr/>
            <p:nvPr/>
          </p:nvSpPr>
          <p:spPr>
            <a:xfrm>
              <a:off x="4000825" y="2017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116" name="Google Shape;2116;p45"/>
            <p:cNvSpPr/>
            <p:nvPr/>
          </p:nvSpPr>
          <p:spPr>
            <a:xfrm>
              <a:off x="3935725" y="23730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2117" name="Google Shape;2117;p45"/>
          <p:cNvGrpSpPr/>
          <p:nvPr/>
        </p:nvGrpSpPr>
        <p:grpSpPr>
          <a:xfrm>
            <a:off x="7752767" y="3966787"/>
            <a:ext cx="449076" cy="119073"/>
            <a:chOff x="7108302" y="2550931"/>
            <a:chExt cx="281323" cy="74593"/>
          </a:xfrm>
        </p:grpSpPr>
        <p:sp>
          <p:nvSpPr>
            <p:cNvPr id="2118" name="Google Shape;2118;p45"/>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9" name="Google Shape;2119;p45"/>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0" name="Google Shape;2120;p45"/>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1" name="Google Shape;2121;p45"/>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2" name="Google Shape;2122;p45"/>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3" name="Google Shape;2123;p45"/>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4" name="Google Shape;2124;p45"/>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5" name="Google Shape;2125;p45"/>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6" name="Google Shape;2126;p45"/>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7" name="Google Shape;2127;p45"/>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sp>
        <p:nvSpPr>
          <p:cNvPr id="2132" name="Google Shape;2132;p46"/>
          <p:cNvSpPr txBox="1"/>
          <p:nvPr>
            <p:ph type="title"/>
          </p:nvPr>
        </p:nvSpPr>
        <p:spPr>
          <a:xfrm>
            <a:off x="1133425" y="1896325"/>
            <a:ext cx="6877200" cy="120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Mots géniaux</a:t>
            </a:r>
            <a:endParaRPr/>
          </a:p>
        </p:txBody>
      </p:sp>
      <p:grpSp>
        <p:nvGrpSpPr>
          <p:cNvPr id="2133" name="Google Shape;2133;p46"/>
          <p:cNvGrpSpPr/>
          <p:nvPr/>
        </p:nvGrpSpPr>
        <p:grpSpPr>
          <a:xfrm flipH="1">
            <a:off x="7727125" y="3477075"/>
            <a:ext cx="130200" cy="126125"/>
            <a:chOff x="3935725" y="167575"/>
            <a:chExt cx="130200" cy="126125"/>
          </a:xfrm>
        </p:grpSpPr>
        <p:sp>
          <p:nvSpPr>
            <p:cNvPr id="2134" name="Google Shape;2134;p46"/>
            <p:cNvSpPr/>
            <p:nvPr/>
          </p:nvSpPr>
          <p:spPr>
            <a:xfrm>
              <a:off x="3935725" y="1675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135" name="Google Shape;2135;p46"/>
            <p:cNvSpPr/>
            <p:nvPr/>
          </p:nvSpPr>
          <p:spPr>
            <a:xfrm>
              <a:off x="4000825" y="2017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136" name="Google Shape;2136;p46"/>
            <p:cNvSpPr/>
            <p:nvPr/>
          </p:nvSpPr>
          <p:spPr>
            <a:xfrm>
              <a:off x="3935725" y="23730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2137" name="Google Shape;2137;p46"/>
          <p:cNvGrpSpPr/>
          <p:nvPr/>
        </p:nvGrpSpPr>
        <p:grpSpPr>
          <a:xfrm flipH="1">
            <a:off x="5398975" y="4355125"/>
            <a:ext cx="130200" cy="126125"/>
            <a:chOff x="3935725" y="167575"/>
            <a:chExt cx="130200" cy="126125"/>
          </a:xfrm>
        </p:grpSpPr>
        <p:sp>
          <p:nvSpPr>
            <p:cNvPr id="2138" name="Google Shape;2138;p46"/>
            <p:cNvSpPr/>
            <p:nvPr/>
          </p:nvSpPr>
          <p:spPr>
            <a:xfrm>
              <a:off x="3935725" y="1675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139" name="Google Shape;2139;p46"/>
            <p:cNvSpPr/>
            <p:nvPr/>
          </p:nvSpPr>
          <p:spPr>
            <a:xfrm>
              <a:off x="4000825" y="2017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140" name="Google Shape;2140;p46"/>
            <p:cNvSpPr/>
            <p:nvPr/>
          </p:nvSpPr>
          <p:spPr>
            <a:xfrm>
              <a:off x="3935725" y="237300"/>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2141" name="Google Shape;2141;p46"/>
          <p:cNvGrpSpPr/>
          <p:nvPr/>
        </p:nvGrpSpPr>
        <p:grpSpPr>
          <a:xfrm flipH="1">
            <a:off x="1483955" y="3834741"/>
            <a:ext cx="101875" cy="134875"/>
            <a:chOff x="3928495" y="333391"/>
            <a:chExt cx="101875" cy="134875"/>
          </a:xfrm>
        </p:grpSpPr>
        <p:grpSp>
          <p:nvGrpSpPr>
            <p:cNvPr id="2142" name="Google Shape;2142;p46"/>
            <p:cNvGrpSpPr/>
            <p:nvPr/>
          </p:nvGrpSpPr>
          <p:grpSpPr>
            <a:xfrm>
              <a:off x="3928495" y="379241"/>
              <a:ext cx="44700" cy="42600"/>
              <a:chOff x="3928495" y="379241"/>
              <a:chExt cx="44700" cy="42600"/>
            </a:xfrm>
          </p:grpSpPr>
          <p:sp>
            <p:nvSpPr>
              <p:cNvPr id="2143" name="Google Shape;2143;p46"/>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4" name="Google Shape;2144;p46"/>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45" name="Google Shape;2145;p46"/>
            <p:cNvGrpSpPr/>
            <p:nvPr/>
          </p:nvGrpSpPr>
          <p:grpSpPr>
            <a:xfrm>
              <a:off x="3985670" y="425666"/>
              <a:ext cx="44700" cy="42600"/>
              <a:chOff x="3928495" y="379241"/>
              <a:chExt cx="44700" cy="42600"/>
            </a:xfrm>
          </p:grpSpPr>
          <p:sp>
            <p:nvSpPr>
              <p:cNvPr id="2146" name="Google Shape;2146;p46"/>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7" name="Google Shape;2147;p46"/>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48" name="Google Shape;2148;p46"/>
            <p:cNvGrpSpPr/>
            <p:nvPr/>
          </p:nvGrpSpPr>
          <p:grpSpPr>
            <a:xfrm>
              <a:off x="3985670" y="333391"/>
              <a:ext cx="44700" cy="42600"/>
              <a:chOff x="3928495" y="379241"/>
              <a:chExt cx="44700" cy="42600"/>
            </a:xfrm>
          </p:grpSpPr>
          <p:sp>
            <p:nvSpPr>
              <p:cNvPr id="2149" name="Google Shape;2149;p46"/>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0" name="Google Shape;2150;p46"/>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151" name="Google Shape;2151;p46"/>
          <p:cNvGrpSpPr/>
          <p:nvPr/>
        </p:nvGrpSpPr>
        <p:grpSpPr>
          <a:xfrm flipH="1">
            <a:off x="4266175" y="597463"/>
            <a:ext cx="130200" cy="126125"/>
            <a:chOff x="3935725" y="167575"/>
            <a:chExt cx="130200" cy="126125"/>
          </a:xfrm>
        </p:grpSpPr>
        <p:sp>
          <p:nvSpPr>
            <p:cNvPr id="2152" name="Google Shape;2152;p46"/>
            <p:cNvSpPr/>
            <p:nvPr/>
          </p:nvSpPr>
          <p:spPr>
            <a:xfrm>
              <a:off x="3935725" y="1675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153" name="Google Shape;2153;p46"/>
            <p:cNvSpPr/>
            <p:nvPr/>
          </p:nvSpPr>
          <p:spPr>
            <a:xfrm>
              <a:off x="4000825" y="2017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154" name="Google Shape;2154;p46"/>
            <p:cNvSpPr/>
            <p:nvPr/>
          </p:nvSpPr>
          <p:spPr>
            <a:xfrm>
              <a:off x="3935725" y="237300"/>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2155" name="Google Shape;2155;p46"/>
          <p:cNvGrpSpPr/>
          <p:nvPr/>
        </p:nvGrpSpPr>
        <p:grpSpPr>
          <a:xfrm flipH="1">
            <a:off x="1902238" y="1316900"/>
            <a:ext cx="130200" cy="126125"/>
            <a:chOff x="3935725" y="167575"/>
            <a:chExt cx="130200" cy="126125"/>
          </a:xfrm>
        </p:grpSpPr>
        <p:sp>
          <p:nvSpPr>
            <p:cNvPr id="2156" name="Google Shape;2156;p46"/>
            <p:cNvSpPr/>
            <p:nvPr/>
          </p:nvSpPr>
          <p:spPr>
            <a:xfrm>
              <a:off x="3935725" y="1675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157" name="Google Shape;2157;p46"/>
            <p:cNvSpPr/>
            <p:nvPr/>
          </p:nvSpPr>
          <p:spPr>
            <a:xfrm>
              <a:off x="4000825" y="2017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158" name="Google Shape;2158;p46"/>
            <p:cNvSpPr/>
            <p:nvPr/>
          </p:nvSpPr>
          <p:spPr>
            <a:xfrm>
              <a:off x="3935725" y="237300"/>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pic>
        <p:nvPicPr>
          <p:cNvPr id="2163" name="Google Shape;2163;p47"/>
          <p:cNvPicPr preferRelativeResize="0"/>
          <p:nvPr>
            <p:ph idx="2" type="pic"/>
          </p:nvPr>
        </p:nvPicPr>
        <p:blipFill rotWithShape="1">
          <a:blip r:embed="rId3">
            <a:alphaModFix/>
          </a:blip>
          <a:srcRect b="7791" l="0" r="0" t="7799"/>
          <a:stretch/>
        </p:blipFill>
        <p:spPr>
          <a:xfrm>
            <a:off x="0" y="0"/>
            <a:ext cx="9143997" cy="5143500"/>
          </a:xfrm>
          <a:prstGeom prst="rect">
            <a:avLst/>
          </a:prstGeom>
        </p:spPr>
      </p:pic>
      <p:sp>
        <p:nvSpPr>
          <p:cNvPr id="2164" name="Google Shape;2164;p47"/>
          <p:cNvSpPr txBox="1"/>
          <p:nvPr>
            <p:ph type="title"/>
          </p:nvPr>
        </p:nvSpPr>
        <p:spPr>
          <a:xfrm>
            <a:off x="1390200" y="4033975"/>
            <a:ext cx="6363600" cy="49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Une image vaut mille mots</a:t>
            </a:r>
            <a:endParaRPr/>
          </a:p>
        </p:txBody>
      </p:sp>
      <p:grpSp>
        <p:nvGrpSpPr>
          <p:cNvPr id="2165" name="Google Shape;2165;p47"/>
          <p:cNvGrpSpPr/>
          <p:nvPr/>
        </p:nvGrpSpPr>
        <p:grpSpPr>
          <a:xfrm>
            <a:off x="8280375" y="3271538"/>
            <a:ext cx="1318731" cy="2674037"/>
            <a:chOff x="8280375" y="3271538"/>
            <a:chExt cx="1318731" cy="2674037"/>
          </a:xfrm>
        </p:grpSpPr>
        <p:sp>
          <p:nvSpPr>
            <p:cNvPr id="2166" name="Google Shape;2166;p47"/>
            <p:cNvSpPr/>
            <p:nvPr/>
          </p:nvSpPr>
          <p:spPr>
            <a:xfrm rot="5400000">
              <a:off x="7624875" y="5183875"/>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nvGrpSpPr>
            <p:cNvPr id="2167" name="Google Shape;2167;p47"/>
            <p:cNvGrpSpPr/>
            <p:nvPr/>
          </p:nvGrpSpPr>
          <p:grpSpPr>
            <a:xfrm rot="5400000">
              <a:off x="8563445" y="3974459"/>
              <a:ext cx="1064856" cy="813093"/>
              <a:chOff x="3843246" y="357910"/>
              <a:chExt cx="667078" cy="509361"/>
            </a:xfrm>
          </p:grpSpPr>
          <p:sp>
            <p:nvSpPr>
              <p:cNvPr id="2168" name="Google Shape;2168;p47"/>
              <p:cNvSpPr/>
              <p:nvPr/>
            </p:nvSpPr>
            <p:spPr>
              <a:xfrm>
                <a:off x="3870952" y="385616"/>
                <a:ext cx="626584" cy="471000"/>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9" name="Google Shape;2169;p47"/>
              <p:cNvSpPr/>
              <p:nvPr/>
            </p:nvSpPr>
            <p:spPr>
              <a:xfrm>
                <a:off x="3843246" y="835302"/>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0" name="Google Shape;2170;p47"/>
              <p:cNvSpPr/>
              <p:nvPr/>
            </p:nvSpPr>
            <p:spPr>
              <a:xfrm>
                <a:off x="4478354" y="357910"/>
                <a:ext cx="31969" cy="31969"/>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71" name="Google Shape;2171;p47"/>
            <p:cNvGrpSpPr/>
            <p:nvPr/>
          </p:nvGrpSpPr>
          <p:grpSpPr>
            <a:xfrm rot="5400000">
              <a:off x="8517242" y="3526701"/>
              <a:ext cx="1337026" cy="826702"/>
              <a:chOff x="3421261" y="191675"/>
              <a:chExt cx="837578" cy="517886"/>
            </a:xfrm>
          </p:grpSpPr>
          <p:sp>
            <p:nvSpPr>
              <p:cNvPr id="2172" name="Google Shape;2172;p47"/>
              <p:cNvSpPr/>
              <p:nvPr/>
            </p:nvSpPr>
            <p:spPr>
              <a:xfrm>
                <a:off x="3421261" y="679724"/>
                <a:ext cx="31969" cy="29837"/>
              </a:xfrm>
              <a:custGeom>
                <a:rect b="b" l="l" r="r" t="t"/>
                <a:pathLst>
                  <a:path extrusionOk="0" h="14" w="14">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3" name="Google Shape;2173;p47"/>
              <p:cNvSpPr/>
              <p:nvPr/>
            </p:nvSpPr>
            <p:spPr>
              <a:xfrm>
                <a:off x="3442573" y="191675"/>
                <a:ext cx="816266" cy="498704"/>
              </a:xfrm>
              <a:custGeom>
                <a:rect b="b" l="l" r="r" t="t"/>
                <a:pathLst>
                  <a:path extrusionOk="0" h="234" w="383">
                    <a:moveTo>
                      <a:pt x="379" y="0"/>
                    </a:moveTo>
                    <a:lnTo>
                      <a:pt x="379" y="106"/>
                    </a:lnTo>
                    <a:lnTo>
                      <a:pt x="301" y="185"/>
                    </a:lnTo>
                    <a:lnTo>
                      <a:pt x="46" y="185"/>
                    </a:lnTo>
                    <a:lnTo>
                      <a:pt x="0" y="231"/>
                    </a:lnTo>
                    <a:lnTo>
                      <a:pt x="3" y="234"/>
                    </a:lnTo>
                    <a:lnTo>
                      <a:pt x="47" y="190"/>
                    </a:lnTo>
                    <a:lnTo>
                      <a:pt x="302" y="190"/>
                    </a:lnTo>
                    <a:lnTo>
                      <a:pt x="383" y="108"/>
                    </a:lnTo>
                    <a:lnTo>
                      <a:pt x="383" y="0"/>
                    </a:lnTo>
                    <a:lnTo>
                      <a:pt x="379" y="0"/>
                    </a:lnTo>
                    <a:lnTo>
                      <a:pt x="37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174" name="Google Shape;2174;p47"/>
          <p:cNvGrpSpPr/>
          <p:nvPr/>
        </p:nvGrpSpPr>
        <p:grpSpPr>
          <a:xfrm>
            <a:off x="-995975" y="4033972"/>
            <a:ext cx="1901125" cy="988338"/>
            <a:chOff x="-995975" y="4033972"/>
            <a:chExt cx="1901125" cy="988338"/>
          </a:xfrm>
        </p:grpSpPr>
        <p:sp>
          <p:nvSpPr>
            <p:cNvPr id="2175" name="Google Shape;2175;p47"/>
            <p:cNvSpPr/>
            <p:nvPr/>
          </p:nvSpPr>
          <p:spPr>
            <a:xfrm>
              <a:off x="-512050" y="466967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176" name="Google Shape;2176;p47"/>
            <p:cNvSpPr/>
            <p:nvPr/>
          </p:nvSpPr>
          <p:spPr>
            <a:xfrm>
              <a:off x="-995975" y="491611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nvGrpSpPr>
            <p:cNvPr id="2177" name="Google Shape;2177;p47"/>
            <p:cNvGrpSpPr/>
            <p:nvPr/>
          </p:nvGrpSpPr>
          <p:grpSpPr>
            <a:xfrm rot="-5400000">
              <a:off x="-205329" y="3578097"/>
              <a:ext cx="204128" cy="1115878"/>
              <a:chOff x="6605329" y="191675"/>
              <a:chExt cx="127876" cy="699040"/>
            </a:xfrm>
          </p:grpSpPr>
          <p:sp>
            <p:nvSpPr>
              <p:cNvPr id="2178" name="Google Shape;2178;p47"/>
              <p:cNvSpPr/>
              <p:nvPr/>
            </p:nvSpPr>
            <p:spPr>
              <a:xfrm>
                <a:off x="6701235" y="858746"/>
                <a:ext cx="31969" cy="31969"/>
              </a:xfrm>
              <a:custGeom>
                <a:rect b="b" l="l" r="r" t="t"/>
                <a:pathLst>
                  <a:path extrusionOk="0" h="14" w="15">
                    <a:moveTo>
                      <a:pt x="13" y="7"/>
                    </a:moveTo>
                    <a:cubicBezTo>
                      <a:pt x="11" y="7"/>
                      <a:pt x="11" y="7"/>
                      <a:pt x="11" y="7"/>
                    </a:cubicBezTo>
                    <a:cubicBezTo>
                      <a:pt x="11" y="9"/>
                      <a:pt x="9" y="10"/>
                      <a:pt x="7" y="10"/>
                    </a:cubicBezTo>
                    <a:cubicBezTo>
                      <a:pt x="6" y="10"/>
                      <a:pt x="4" y="9"/>
                      <a:pt x="4" y="7"/>
                    </a:cubicBezTo>
                    <a:cubicBezTo>
                      <a:pt x="4" y="5"/>
                      <a:pt x="6" y="4"/>
                      <a:pt x="7" y="4"/>
                    </a:cubicBezTo>
                    <a:cubicBezTo>
                      <a:pt x="9" y="4"/>
                      <a:pt x="11" y="5"/>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9" name="Google Shape;2179;p47"/>
              <p:cNvSpPr/>
              <p:nvPr/>
            </p:nvSpPr>
            <p:spPr>
              <a:xfrm>
                <a:off x="6605329" y="191675"/>
                <a:ext cx="115087" cy="671334"/>
              </a:xfrm>
              <a:custGeom>
                <a:rect b="b" l="l" r="r" t="t"/>
                <a:pathLst>
                  <a:path extrusionOk="0" h="315" w="54">
                    <a:moveTo>
                      <a:pt x="0" y="0"/>
                    </a:moveTo>
                    <a:lnTo>
                      <a:pt x="0" y="167"/>
                    </a:lnTo>
                    <a:lnTo>
                      <a:pt x="50" y="217"/>
                    </a:lnTo>
                    <a:lnTo>
                      <a:pt x="50" y="315"/>
                    </a:lnTo>
                    <a:lnTo>
                      <a:pt x="54" y="315"/>
                    </a:lnTo>
                    <a:lnTo>
                      <a:pt x="54" y="215"/>
                    </a:lnTo>
                    <a:lnTo>
                      <a:pt x="5" y="165"/>
                    </a:lnTo>
                    <a:lnTo>
                      <a:pt x="5" y="0"/>
                    </a:lnTo>
                    <a:lnTo>
                      <a:pt x="0" y="0"/>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180" name="Google Shape;2180;p47"/>
          <p:cNvGrpSpPr/>
          <p:nvPr/>
        </p:nvGrpSpPr>
        <p:grpSpPr>
          <a:xfrm>
            <a:off x="-790820" y="-1108125"/>
            <a:ext cx="2812295" cy="2213638"/>
            <a:chOff x="-790820" y="-1108125"/>
            <a:chExt cx="2812295" cy="2213638"/>
          </a:xfrm>
        </p:grpSpPr>
        <p:sp>
          <p:nvSpPr>
            <p:cNvPr id="2181" name="Google Shape;2181;p47"/>
            <p:cNvSpPr/>
            <p:nvPr/>
          </p:nvSpPr>
          <p:spPr>
            <a:xfrm rot="5400000">
              <a:off x="1259775" y="-45262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nvGrpSpPr>
            <p:cNvPr id="2182" name="Google Shape;2182;p47"/>
            <p:cNvGrpSpPr/>
            <p:nvPr/>
          </p:nvGrpSpPr>
          <p:grpSpPr>
            <a:xfrm>
              <a:off x="-790820" y="-32167"/>
              <a:ext cx="2156910" cy="506908"/>
              <a:chOff x="4891825" y="3495059"/>
              <a:chExt cx="1351193" cy="317552"/>
            </a:xfrm>
          </p:grpSpPr>
          <p:sp>
            <p:nvSpPr>
              <p:cNvPr id="2183" name="Google Shape;2183;p47"/>
              <p:cNvSpPr/>
              <p:nvPr/>
            </p:nvSpPr>
            <p:spPr>
              <a:xfrm>
                <a:off x="6208918" y="3706050"/>
                <a:ext cx="34100" cy="31969"/>
              </a:xfrm>
              <a:custGeom>
                <a:rect b="b" l="l" r="r" t="t"/>
                <a:pathLst>
                  <a:path extrusionOk="0" h="15" w="15">
                    <a:moveTo>
                      <a:pt x="2" y="7"/>
                    </a:moveTo>
                    <a:cubicBezTo>
                      <a:pt x="4" y="7"/>
                      <a:pt x="4" y="7"/>
                      <a:pt x="4" y="7"/>
                    </a:cubicBezTo>
                    <a:cubicBezTo>
                      <a:pt x="4" y="6"/>
                      <a:pt x="6" y="4"/>
                      <a:pt x="8" y="4"/>
                    </a:cubicBezTo>
                    <a:cubicBezTo>
                      <a:pt x="9" y="4"/>
                      <a:pt x="11" y="6"/>
                      <a:pt x="11" y="7"/>
                    </a:cubicBezTo>
                    <a:cubicBezTo>
                      <a:pt x="11" y="9"/>
                      <a:pt x="9" y="11"/>
                      <a:pt x="8" y="11"/>
                    </a:cubicBezTo>
                    <a:cubicBezTo>
                      <a:pt x="6" y="11"/>
                      <a:pt x="4" y="9"/>
                      <a:pt x="4" y="7"/>
                    </a:cubicBezTo>
                    <a:cubicBezTo>
                      <a:pt x="2" y="7"/>
                      <a:pt x="2" y="7"/>
                      <a:pt x="2" y="7"/>
                    </a:cubicBezTo>
                    <a:cubicBezTo>
                      <a:pt x="0" y="7"/>
                      <a:pt x="0" y="7"/>
                      <a:pt x="0" y="7"/>
                    </a:cubicBezTo>
                    <a:cubicBezTo>
                      <a:pt x="0" y="11"/>
                      <a:pt x="4" y="15"/>
                      <a:pt x="8" y="15"/>
                    </a:cubicBezTo>
                    <a:cubicBezTo>
                      <a:pt x="12" y="15"/>
                      <a:pt x="15" y="11"/>
                      <a:pt x="15" y="7"/>
                    </a:cubicBezTo>
                    <a:cubicBezTo>
                      <a:pt x="15" y="3"/>
                      <a:pt x="12" y="0"/>
                      <a:pt x="8" y="0"/>
                    </a:cubicBezTo>
                    <a:cubicBezTo>
                      <a:pt x="4"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4" name="Google Shape;2184;p47"/>
              <p:cNvSpPr/>
              <p:nvPr/>
            </p:nvSpPr>
            <p:spPr>
              <a:xfrm>
                <a:off x="4891825" y="3584575"/>
                <a:ext cx="29825" cy="29825"/>
              </a:xfrm>
              <a:custGeom>
                <a:rect b="b" l="l" r="r" t="t"/>
                <a:pathLst>
                  <a:path extrusionOk="0" h="14" w="15">
                    <a:moveTo>
                      <a:pt x="2" y="7"/>
                    </a:moveTo>
                    <a:cubicBezTo>
                      <a:pt x="4" y="7"/>
                      <a:pt x="4" y="7"/>
                      <a:pt x="4" y="7"/>
                    </a:cubicBezTo>
                    <a:cubicBezTo>
                      <a:pt x="4" y="5"/>
                      <a:pt x="6" y="4"/>
                      <a:pt x="7" y="4"/>
                    </a:cubicBezTo>
                    <a:cubicBezTo>
                      <a:pt x="9" y="4"/>
                      <a:pt x="11" y="5"/>
                      <a:pt x="11" y="7"/>
                    </a:cubicBezTo>
                    <a:cubicBezTo>
                      <a:pt x="11" y="9"/>
                      <a:pt x="9" y="10"/>
                      <a:pt x="7" y="10"/>
                    </a:cubicBezTo>
                    <a:cubicBezTo>
                      <a:pt x="6" y="10"/>
                      <a:pt x="4" y="9"/>
                      <a:pt x="4" y="7"/>
                    </a:cubicBezTo>
                    <a:cubicBezTo>
                      <a:pt x="2" y="7"/>
                      <a:pt x="2" y="7"/>
                      <a:pt x="2" y="7"/>
                    </a:cubicBezTo>
                    <a:cubicBezTo>
                      <a:pt x="0" y="7"/>
                      <a:pt x="0" y="7"/>
                      <a:pt x="0" y="7"/>
                    </a:cubicBezTo>
                    <a:cubicBezTo>
                      <a:pt x="0" y="11"/>
                      <a:pt x="3" y="14"/>
                      <a:pt x="7" y="14"/>
                    </a:cubicBezTo>
                    <a:cubicBezTo>
                      <a:pt x="11" y="14"/>
                      <a:pt x="15" y="11"/>
                      <a:pt x="15" y="7"/>
                    </a:cubicBezTo>
                    <a:cubicBezTo>
                      <a:pt x="15" y="3"/>
                      <a:pt x="11" y="0"/>
                      <a:pt x="7" y="0"/>
                    </a:cubicBezTo>
                    <a:cubicBezTo>
                      <a:pt x="3" y="0"/>
                      <a:pt x="0" y="3"/>
                      <a:pt x="0" y="7"/>
                    </a:cubicBezTo>
                    <a:lnTo>
                      <a:pt x="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5" name="Google Shape;2185;p47"/>
              <p:cNvSpPr/>
              <p:nvPr/>
            </p:nvSpPr>
            <p:spPr>
              <a:xfrm>
                <a:off x="4917389" y="3595227"/>
                <a:ext cx="1295792" cy="217384"/>
              </a:xfrm>
              <a:custGeom>
                <a:rect b="b" l="l" r="r" t="t"/>
                <a:pathLst>
                  <a:path extrusionOk="0" h="102" w="608">
                    <a:moveTo>
                      <a:pt x="0" y="4"/>
                    </a:moveTo>
                    <a:lnTo>
                      <a:pt x="207" y="4"/>
                    </a:lnTo>
                    <a:lnTo>
                      <a:pt x="305" y="102"/>
                    </a:lnTo>
                    <a:lnTo>
                      <a:pt x="498" y="102"/>
                    </a:lnTo>
                    <a:lnTo>
                      <a:pt x="539" y="61"/>
                    </a:lnTo>
                    <a:lnTo>
                      <a:pt x="608" y="61"/>
                    </a:lnTo>
                    <a:lnTo>
                      <a:pt x="608" y="57"/>
                    </a:lnTo>
                    <a:lnTo>
                      <a:pt x="537" y="57"/>
                    </a:lnTo>
                    <a:lnTo>
                      <a:pt x="497" y="98"/>
                    </a:lnTo>
                    <a:lnTo>
                      <a:pt x="307" y="98"/>
                    </a:lnTo>
                    <a:lnTo>
                      <a:pt x="210"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6" name="Google Shape;2186;p47"/>
              <p:cNvSpPr/>
              <p:nvPr/>
            </p:nvSpPr>
            <p:spPr>
              <a:xfrm>
                <a:off x="5933990" y="3716706"/>
                <a:ext cx="31969" cy="34099"/>
              </a:xfrm>
              <a:custGeom>
                <a:rect b="b" l="l" r="r" t="t"/>
                <a:pathLst>
                  <a:path extrusionOk="0" h="15" w="14">
                    <a:moveTo>
                      <a:pt x="2" y="8"/>
                    </a:moveTo>
                    <a:cubicBezTo>
                      <a:pt x="4" y="8"/>
                      <a:pt x="4" y="8"/>
                      <a:pt x="4" y="8"/>
                    </a:cubicBezTo>
                    <a:cubicBezTo>
                      <a:pt x="4" y="6"/>
                      <a:pt x="5" y="4"/>
                      <a:pt x="7" y="4"/>
                    </a:cubicBezTo>
                    <a:cubicBezTo>
                      <a:pt x="8" y="4"/>
                      <a:pt x="10" y="6"/>
                      <a:pt x="10" y="8"/>
                    </a:cubicBezTo>
                    <a:cubicBezTo>
                      <a:pt x="10" y="9"/>
                      <a:pt x="8"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7" name="Google Shape;2187;p47"/>
              <p:cNvSpPr/>
              <p:nvPr/>
            </p:nvSpPr>
            <p:spPr>
              <a:xfrm>
                <a:off x="5286094" y="3495059"/>
                <a:ext cx="29837" cy="31969"/>
              </a:xfrm>
              <a:custGeom>
                <a:rect b="b" l="l" r="r" t="t"/>
                <a:pathLst>
                  <a:path extrusionOk="0" h="15" w="14">
                    <a:moveTo>
                      <a:pt x="2" y="8"/>
                    </a:moveTo>
                    <a:cubicBezTo>
                      <a:pt x="4" y="8"/>
                      <a:pt x="4" y="8"/>
                      <a:pt x="4" y="8"/>
                    </a:cubicBezTo>
                    <a:cubicBezTo>
                      <a:pt x="4" y="6"/>
                      <a:pt x="5" y="4"/>
                      <a:pt x="7" y="4"/>
                    </a:cubicBezTo>
                    <a:cubicBezTo>
                      <a:pt x="9" y="4"/>
                      <a:pt x="10" y="6"/>
                      <a:pt x="10" y="8"/>
                    </a:cubicBezTo>
                    <a:cubicBezTo>
                      <a:pt x="10" y="9"/>
                      <a:pt x="9" y="11"/>
                      <a:pt x="7" y="11"/>
                    </a:cubicBezTo>
                    <a:cubicBezTo>
                      <a:pt x="5" y="11"/>
                      <a:pt x="4" y="9"/>
                      <a:pt x="4" y="8"/>
                    </a:cubicBezTo>
                    <a:cubicBezTo>
                      <a:pt x="2" y="8"/>
                      <a:pt x="2" y="8"/>
                      <a:pt x="2" y="8"/>
                    </a:cubicBezTo>
                    <a:cubicBezTo>
                      <a:pt x="0" y="8"/>
                      <a:pt x="0" y="8"/>
                      <a:pt x="0" y="8"/>
                    </a:cubicBezTo>
                    <a:cubicBezTo>
                      <a:pt x="0" y="11"/>
                      <a:pt x="3" y="15"/>
                      <a:pt x="7" y="15"/>
                    </a:cubicBezTo>
                    <a:cubicBezTo>
                      <a:pt x="11" y="15"/>
                      <a:pt x="14" y="11"/>
                      <a:pt x="14" y="8"/>
                    </a:cubicBezTo>
                    <a:cubicBezTo>
                      <a:pt x="14" y="4"/>
                      <a:pt x="11" y="0"/>
                      <a:pt x="7" y="0"/>
                    </a:cubicBezTo>
                    <a:cubicBezTo>
                      <a:pt x="3" y="0"/>
                      <a:pt x="0" y="4"/>
                      <a:pt x="0" y="8"/>
                    </a:cubicBezTo>
                    <a:lnTo>
                      <a:pt x="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8" name="Google Shape;2188;p47"/>
              <p:cNvSpPr/>
              <p:nvPr/>
            </p:nvSpPr>
            <p:spPr>
              <a:xfrm>
                <a:off x="5311668" y="3507847"/>
                <a:ext cx="632979" cy="219516"/>
              </a:xfrm>
              <a:custGeom>
                <a:rect b="b" l="l" r="r" t="t"/>
                <a:pathLst>
                  <a:path extrusionOk="0" h="103" w="297">
                    <a:moveTo>
                      <a:pt x="0" y="4"/>
                    </a:moveTo>
                    <a:lnTo>
                      <a:pt x="39" y="4"/>
                    </a:lnTo>
                    <a:lnTo>
                      <a:pt x="115" y="79"/>
                    </a:lnTo>
                    <a:lnTo>
                      <a:pt x="270" y="79"/>
                    </a:lnTo>
                    <a:lnTo>
                      <a:pt x="294" y="103"/>
                    </a:lnTo>
                    <a:lnTo>
                      <a:pt x="297" y="100"/>
                    </a:lnTo>
                    <a:lnTo>
                      <a:pt x="272" y="75"/>
                    </a:lnTo>
                    <a:lnTo>
                      <a:pt x="117" y="75"/>
                    </a:lnTo>
                    <a:lnTo>
                      <a:pt x="41" y="0"/>
                    </a:lnTo>
                    <a:lnTo>
                      <a:pt x="0" y="0"/>
                    </a:lnTo>
                    <a:lnTo>
                      <a:pt x="0" y="4"/>
                    </a:lnTo>
                    <a:lnTo>
                      <a:pt x="0" y="4"/>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89" name="Google Shape;2189;p47"/>
            <p:cNvGrpSpPr/>
            <p:nvPr/>
          </p:nvGrpSpPr>
          <p:grpSpPr>
            <a:xfrm>
              <a:off x="291025" y="979388"/>
              <a:ext cx="130200" cy="126125"/>
              <a:chOff x="3935725" y="167575"/>
              <a:chExt cx="130200" cy="126125"/>
            </a:xfrm>
          </p:grpSpPr>
          <p:sp>
            <p:nvSpPr>
              <p:cNvPr id="2190" name="Google Shape;2190;p47"/>
              <p:cNvSpPr/>
              <p:nvPr/>
            </p:nvSpPr>
            <p:spPr>
              <a:xfrm>
                <a:off x="3935725" y="167575"/>
                <a:ext cx="65100" cy="56400"/>
              </a:xfrm>
              <a:prstGeom prst="hexagon">
                <a:avLst>
                  <a:gd fmla="val 25000" name="adj"/>
                  <a:gd fmla="val 115470" name="vf"/>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191" name="Google Shape;2191;p47"/>
              <p:cNvSpPr/>
              <p:nvPr/>
            </p:nvSpPr>
            <p:spPr>
              <a:xfrm>
                <a:off x="4000825" y="201775"/>
                <a:ext cx="65100" cy="56400"/>
              </a:xfrm>
              <a:prstGeom prst="hexagon">
                <a:avLst>
                  <a:gd fmla="val 25000" name="adj"/>
                  <a:gd fmla="val 115470" name="vf"/>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192" name="Google Shape;2192;p47"/>
              <p:cNvSpPr/>
              <p:nvPr/>
            </p:nvSpPr>
            <p:spPr>
              <a:xfrm>
                <a:off x="3935725" y="237300"/>
                <a:ext cx="65100" cy="56400"/>
              </a:xfrm>
              <a:prstGeom prst="hexagon">
                <a:avLst>
                  <a:gd fmla="val 25000" name="adj"/>
                  <a:gd fmla="val 115470" name="vf"/>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grpSp>
        <p:nvGrpSpPr>
          <p:cNvPr id="2193" name="Google Shape;2193;p47"/>
          <p:cNvGrpSpPr/>
          <p:nvPr/>
        </p:nvGrpSpPr>
        <p:grpSpPr>
          <a:xfrm>
            <a:off x="8206229" y="190012"/>
            <a:ext cx="2097096" cy="1308563"/>
            <a:chOff x="8206229" y="190012"/>
            <a:chExt cx="2097096" cy="1308563"/>
          </a:xfrm>
        </p:grpSpPr>
        <p:sp>
          <p:nvSpPr>
            <p:cNvPr id="2194" name="Google Shape;2194;p47"/>
            <p:cNvSpPr/>
            <p:nvPr/>
          </p:nvSpPr>
          <p:spPr>
            <a:xfrm>
              <a:off x="8886125" y="1153700"/>
              <a:ext cx="1417200" cy="1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195" name="Google Shape;2195;p47"/>
            <p:cNvSpPr/>
            <p:nvPr/>
          </p:nvSpPr>
          <p:spPr>
            <a:xfrm>
              <a:off x="8609550" y="1392375"/>
              <a:ext cx="1417200" cy="10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nvGrpSpPr>
            <p:cNvPr id="2196" name="Google Shape;2196;p47"/>
            <p:cNvGrpSpPr/>
            <p:nvPr/>
          </p:nvGrpSpPr>
          <p:grpSpPr>
            <a:xfrm>
              <a:off x="8206229" y="190012"/>
              <a:ext cx="449076" cy="119073"/>
              <a:chOff x="7108302" y="2550931"/>
              <a:chExt cx="281323" cy="74593"/>
            </a:xfrm>
          </p:grpSpPr>
          <p:sp>
            <p:nvSpPr>
              <p:cNvPr id="2197" name="Google Shape;2197;p47"/>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8" name="Google Shape;2198;p47"/>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9" name="Google Shape;2199;p47"/>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0" name="Google Shape;2200;p47"/>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1" name="Google Shape;2201;p47"/>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2" name="Google Shape;2202;p47"/>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3" name="Google Shape;2203;p47"/>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4" name="Google Shape;2204;p47"/>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5" name="Google Shape;2205;p47"/>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6" name="Google Shape;2206;p47"/>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07" name="Google Shape;2207;p47"/>
            <p:cNvGrpSpPr/>
            <p:nvPr/>
          </p:nvGrpSpPr>
          <p:grpSpPr>
            <a:xfrm>
              <a:off x="8609538" y="668313"/>
              <a:ext cx="130200" cy="126125"/>
              <a:chOff x="3935725" y="167575"/>
              <a:chExt cx="130200" cy="126125"/>
            </a:xfrm>
          </p:grpSpPr>
          <p:sp>
            <p:nvSpPr>
              <p:cNvPr id="2208" name="Google Shape;2208;p47"/>
              <p:cNvSpPr/>
              <p:nvPr/>
            </p:nvSpPr>
            <p:spPr>
              <a:xfrm>
                <a:off x="3935725" y="1675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209" name="Google Shape;2209;p47"/>
              <p:cNvSpPr/>
              <p:nvPr/>
            </p:nvSpPr>
            <p:spPr>
              <a:xfrm>
                <a:off x="4000825" y="2017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210" name="Google Shape;2210;p47"/>
              <p:cNvSpPr/>
              <p:nvPr/>
            </p:nvSpPr>
            <p:spPr>
              <a:xfrm>
                <a:off x="3935725" y="237300"/>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grpSp>
        <p:nvGrpSpPr>
          <p:cNvPr id="2211" name="Google Shape;2211;p47"/>
          <p:cNvGrpSpPr/>
          <p:nvPr/>
        </p:nvGrpSpPr>
        <p:grpSpPr>
          <a:xfrm>
            <a:off x="2477220" y="4778554"/>
            <a:ext cx="1407911" cy="134875"/>
            <a:chOff x="2477220" y="4778554"/>
            <a:chExt cx="1407911" cy="134875"/>
          </a:xfrm>
        </p:grpSpPr>
        <p:grpSp>
          <p:nvGrpSpPr>
            <p:cNvPr id="2212" name="Google Shape;2212;p47"/>
            <p:cNvGrpSpPr/>
            <p:nvPr/>
          </p:nvGrpSpPr>
          <p:grpSpPr>
            <a:xfrm>
              <a:off x="2477220" y="4778554"/>
              <a:ext cx="101875" cy="134875"/>
              <a:chOff x="3928495" y="333391"/>
              <a:chExt cx="101875" cy="134875"/>
            </a:xfrm>
          </p:grpSpPr>
          <p:grpSp>
            <p:nvGrpSpPr>
              <p:cNvPr id="2213" name="Google Shape;2213;p47"/>
              <p:cNvGrpSpPr/>
              <p:nvPr/>
            </p:nvGrpSpPr>
            <p:grpSpPr>
              <a:xfrm>
                <a:off x="3928495" y="379241"/>
                <a:ext cx="44700" cy="42600"/>
                <a:chOff x="3928495" y="379241"/>
                <a:chExt cx="44700" cy="42600"/>
              </a:xfrm>
            </p:grpSpPr>
            <p:sp>
              <p:nvSpPr>
                <p:cNvPr id="2214" name="Google Shape;2214;p47"/>
                <p:cNvSpPr/>
                <p:nvPr/>
              </p:nvSpPr>
              <p:spPr>
                <a:xfrm>
                  <a:off x="3928495" y="396272"/>
                  <a:ext cx="44700" cy="81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5" name="Google Shape;2215;p47"/>
                <p:cNvSpPr/>
                <p:nvPr/>
              </p:nvSpPr>
              <p:spPr>
                <a:xfrm>
                  <a:off x="3946802" y="379241"/>
                  <a:ext cx="8100" cy="42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16" name="Google Shape;2216;p47"/>
              <p:cNvGrpSpPr/>
              <p:nvPr/>
            </p:nvGrpSpPr>
            <p:grpSpPr>
              <a:xfrm>
                <a:off x="3985670" y="425666"/>
                <a:ext cx="44700" cy="42600"/>
                <a:chOff x="3928495" y="379241"/>
                <a:chExt cx="44700" cy="42600"/>
              </a:xfrm>
            </p:grpSpPr>
            <p:sp>
              <p:nvSpPr>
                <p:cNvPr id="2217" name="Google Shape;2217;p47"/>
                <p:cNvSpPr/>
                <p:nvPr/>
              </p:nvSpPr>
              <p:spPr>
                <a:xfrm>
                  <a:off x="3928495" y="396272"/>
                  <a:ext cx="44700" cy="81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8" name="Google Shape;2218;p47"/>
                <p:cNvSpPr/>
                <p:nvPr/>
              </p:nvSpPr>
              <p:spPr>
                <a:xfrm>
                  <a:off x="3946802" y="379241"/>
                  <a:ext cx="8100" cy="42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19" name="Google Shape;2219;p47"/>
              <p:cNvGrpSpPr/>
              <p:nvPr/>
            </p:nvGrpSpPr>
            <p:grpSpPr>
              <a:xfrm>
                <a:off x="3985670" y="333391"/>
                <a:ext cx="44700" cy="42600"/>
                <a:chOff x="3928495" y="379241"/>
                <a:chExt cx="44700" cy="42600"/>
              </a:xfrm>
            </p:grpSpPr>
            <p:sp>
              <p:nvSpPr>
                <p:cNvPr id="2220" name="Google Shape;2220;p47"/>
                <p:cNvSpPr/>
                <p:nvPr/>
              </p:nvSpPr>
              <p:spPr>
                <a:xfrm>
                  <a:off x="3928495" y="396272"/>
                  <a:ext cx="44700" cy="81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1" name="Google Shape;2221;p47"/>
                <p:cNvSpPr/>
                <p:nvPr/>
              </p:nvSpPr>
              <p:spPr>
                <a:xfrm>
                  <a:off x="3946802" y="379241"/>
                  <a:ext cx="8100" cy="426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222" name="Google Shape;2222;p47"/>
            <p:cNvGrpSpPr/>
            <p:nvPr/>
          </p:nvGrpSpPr>
          <p:grpSpPr>
            <a:xfrm rot="10800000">
              <a:off x="3436054" y="4786462"/>
              <a:ext cx="449076" cy="119073"/>
              <a:chOff x="7108302" y="2550931"/>
              <a:chExt cx="281323" cy="74593"/>
            </a:xfrm>
          </p:grpSpPr>
          <p:sp>
            <p:nvSpPr>
              <p:cNvPr id="2223" name="Google Shape;2223;p47"/>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4" name="Google Shape;2224;p47"/>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5" name="Google Shape;2225;p47"/>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6" name="Google Shape;2226;p47"/>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7" name="Google Shape;2227;p47"/>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8" name="Google Shape;2228;p47"/>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9" name="Google Shape;2229;p47"/>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0" name="Google Shape;2230;p47"/>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1" name="Google Shape;2231;p47"/>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2" name="Google Shape;2232;p47"/>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6" name="Shape 2236"/>
        <p:cNvGrpSpPr/>
        <p:nvPr/>
      </p:nvGrpSpPr>
      <p:grpSpPr>
        <a:xfrm>
          <a:off x="0" y="0"/>
          <a:ext cx="0" cy="0"/>
          <a:chOff x="0" y="0"/>
          <a:chExt cx="0" cy="0"/>
        </a:xfrm>
      </p:grpSpPr>
      <p:sp>
        <p:nvSpPr>
          <p:cNvPr id="2237" name="Google Shape;2237;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Exercice pratique</a:t>
            </a:r>
            <a:endParaRPr/>
          </a:p>
        </p:txBody>
      </p:sp>
      <p:sp>
        <p:nvSpPr>
          <p:cNvPr id="2238" name="Google Shape;2238;p48"/>
          <p:cNvSpPr txBox="1"/>
          <p:nvPr>
            <p:ph idx="1" type="subTitle"/>
          </p:nvPr>
        </p:nvSpPr>
        <p:spPr>
          <a:xfrm>
            <a:off x="720000" y="1584375"/>
            <a:ext cx="3669600" cy="2475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fr"/>
              <a:t>Import this data into a data analysis tool, such as Excel or Google Sheets</a:t>
            </a:r>
            <a:endParaRPr/>
          </a:p>
          <a:p>
            <a:pPr indent="-304800" lvl="0" marL="457200" rtl="0" algn="l">
              <a:spcBef>
                <a:spcPts val="0"/>
              </a:spcBef>
              <a:spcAft>
                <a:spcPts val="0"/>
              </a:spcAft>
              <a:buSzPts val="1200"/>
              <a:buAutoNum type="arabicPeriod"/>
            </a:pPr>
            <a:r>
              <a:rPr lang="fr"/>
              <a:t>Calculate average monthly sales</a:t>
            </a:r>
            <a:endParaRPr/>
          </a:p>
          <a:p>
            <a:pPr indent="-304800" lvl="0" marL="457200" rtl="0" algn="l">
              <a:spcBef>
                <a:spcPts val="0"/>
              </a:spcBef>
              <a:spcAft>
                <a:spcPts val="0"/>
              </a:spcAft>
              <a:buSzPts val="1200"/>
              <a:buAutoNum type="arabicPeriod"/>
            </a:pPr>
            <a:r>
              <a:rPr lang="fr"/>
              <a:t>Create a graph showing the variation in sales over the months</a:t>
            </a:r>
            <a:endParaRPr/>
          </a:p>
          <a:p>
            <a:pPr indent="-304800" lvl="0" marL="457200" rtl="0" algn="l">
              <a:spcBef>
                <a:spcPts val="0"/>
              </a:spcBef>
              <a:spcAft>
                <a:spcPts val="0"/>
              </a:spcAft>
              <a:buSzPts val="1200"/>
              <a:buAutoNum type="arabicPeriod"/>
            </a:pPr>
            <a:r>
              <a:rPr lang="fr"/>
              <a:t>Attach the generated </a:t>
            </a:r>
            <a:r>
              <a:rPr lang="fr"/>
              <a:t>line</a:t>
            </a:r>
            <a:r>
              <a:rPr lang="fr"/>
              <a:t> graph.</a:t>
            </a:r>
            <a:endParaRPr/>
          </a:p>
          <a:p>
            <a:pPr indent="-304800" lvl="0" marL="457200" rtl="0" algn="l">
              <a:spcBef>
                <a:spcPts val="0"/>
              </a:spcBef>
              <a:spcAft>
                <a:spcPts val="0"/>
              </a:spcAft>
              <a:buSzPts val="1200"/>
              <a:buAutoNum type="arabicPeriod"/>
            </a:pPr>
            <a:r>
              <a:rPr lang="fr"/>
              <a:t>Comment on any </a:t>
            </a:r>
            <a:r>
              <a:rPr lang="fr"/>
              <a:t>trends</a:t>
            </a:r>
            <a:r>
              <a:rPr lang="fr"/>
              <a:t> identified in sales</a:t>
            </a:r>
            <a:endParaRPr/>
          </a:p>
          <a:p>
            <a:pPr indent="-304800" lvl="0" marL="457200" rtl="0" algn="l">
              <a:spcBef>
                <a:spcPts val="0"/>
              </a:spcBef>
              <a:spcAft>
                <a:spcPts val="0"/>
              </a:spcAft>
              <a:buSzPts val="1200"/>
              <a:buAutoNum type="arabicPeriod"/>
            </a:pPr>
            <a:r>
              <a:rPr lang="fr"/>
              <a:t>Highlight how analysis of this data can provide valuable insights into your company's future</a:t>
            </a:r>
            <a:endParaRPr/>
          </a:p>
        </p:txBody>
      </p:sp>
      <p:graphicFrame>
        <p:nvGraphicFramePr>
          <p:cNvPr id="2239" name="Google Shape;2239;p48"/>
          <p:cNvGraphicFramePr/>
          <p:nvPr/>
        </p:nvGraphicFramePr>
        <p:xfrm>
          <a:off x="4596763" y="1724688"/>
          <a:ext cx="3000000" cy="3000000"/>
        </p:xfrm>
        <a:graphic>
          <a:graphicData uri="http://schemas.openxmlformats.org/drawingml/2006/table">
            <a:tbl>
              <a:tblPr>
                <a:noFill/>
                <a:tableStyleId>{EF1BF9ED-3D8D-4ACE-AD50-38159D2B6216}</a:tableStyleId>
              </a:tblPr>
              <a:tblGrid>
                <a:gridCol w="1052400"/>
                <a:gridCol w="864600"/>
                <a:gridCol w="1052400"/>
                <a:gridCol w="864600"/>
              </a:tblGrid>
              <a:tr h="217125">
                <a:tc>
                  <a:txBody>
                    <a:bodyPr/>
                    <a:lstStyle/>
                    <a:p>
                      <a:pPr indent="0" lvl="0" marL="0" rtl="0" algn="l">
                        <a:spcBef>
                          <a:spcPts val="0"/>
                        </a:spcBef>
                        <a:spcAft>
                          <a:spcPts val="0"/>
                        </a:spcAft>
                        <a:buNone/>
                      </a:pPr>
                      <a:r>
                        <a:rPr b="1" lang="fr" sz="1200">
                          <a:solidFill>
                            <a:schemeClr val="dk1"/>
                          </a:solidFill>
                          <a:latin typeface="Lexend"/>
                          <a:ea typeface="Lexend"/>
                          <a:cs typeface="Lexend"/>
                          <a:sym typeface="Lexend"/>
                        </a:rPr>
                        <a:t>Janvier</a:t>
                      </a:r>
                      <a:endParaRPr b="1" sz="1200">
                        <a:solidFill>
                          <a:schemeClr val="dk1"/>
                        </a:solidFill>
                        <a:latin typeface="Lexend"/>
                        <a:ea typeface="Lexend"/>
                        <a:cs typeface="Lexend"/>
                        <a:sym typeface="Lexend"/>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fr" sz="1200">
                          <a:solidFill>
                            <a:schemeClr val="dk1"/>
                          </a:solidFill>
                          <a:latin typeface="Manjari"/>
                          <a:ea typeface="Manjari"/>
                          <a:cs typeface="Manjari"/>
                          <a:sym typeface="Manjari"/>
                        </a:rPr>
                        <a:t>25.000$</a:t>
                      </a:r>
                      <a:endParaRPr sz="1200">
                        <a:solidFill>
                          <a:schemeClr val="dk1"/>
                        </a:solidFill>
                        <a:latin typeface="Manjari"/>
                        <a:ea typeface="Manjari"/>
                        <a:cs typeface="Manjari"/>
                        <a:sym typeface="Manjari"/>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fr" sz="1200">
                          <a:solidFill>
                            <a:schemeClr val="dk1"/>
                          </a:solidFill>
                          <a:latin typeface="Lexend"/>
                          <a:ea typeface="Lexend"/>
                          <a:cs typeface="Lexend"/>
                          <a:sym typeface="Lexend"/>
                        </a:rPr>
                        <a:t>Juillet</a:t>
                      </a:r>
                      <a:endParaRPr b="1" sz="1200">
                        <a:solidFill>
                          <a:schemeClr val="dk1"/>
                        </a:solidFill>
                        <a:latin typeface="Lexend"/>
                        <a:ea typeface="Lexend"/>
                        <a:cs typeface="Lexend"/>
                        <a:sym typeface="Lexend"/>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fr" sz="1200">
                          <a:solidFill>
                            <a:schemeClr val="dk1"/>
                          </a:solidFill>
                          <a:latin typeface="Manjari"/>
                          <a:ea typeface="Manjari"/>
                          <a:cs typeface="Manjari"/>
                          <a:sym typeface="Manjari"/>
                        </a:rPr>
                        <a:t>70</a:t>
                      </a:r>
                      <a:r>
                        <a:rPr lang="fr" sz="1200">
                          <a:solidFill>
                            <a:schemeClr val="dk1"/>
                          </a:solidFill>
                          <a:latin typeface="Manjari"/>
                          <a:ea typeface="Manjari"/>
                          <a:cs typeface="Manjari"/>
                          <a:sym typeface="Manjari"/>
                        </a:rPr>
                        <a:t>.000$</a:t>
                      </a:r>
                      <a:endParaRPr sz="1200">
                        <a:solidFill>
                          <a:schemeClr val="dk1"/>
                        </a:solidFill>
                        <a:latin typeface="Manjari"/>
                        <a:ea typeface="Manjari"/>
                        <a:cs typeface="Manjari"/>
                        <a:sym typeface="Manjari"/>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17125">
                <a:tc>
                  <a:txBody>
                    <a:bodyPr/>
                    <a:lstStyle/>
                    <a:p>
                      <a:pPr indent="0" lvl="0" marL="0" rtl="0" algn="l">
                        <a:spcBef>
                          <a:spcPts val="0"/>
                        </a:spcBef>
                        <a:spcAft>
                          <a:spcPts val="0"/>
                        </a:spcAft>
                        <a:buNone/>
                      </a:pPr>
                      <a:r>
                        <a:rPr b="1" lang="fr" sz="1200">
                          <a:solidFill>
                            <a:schemeClr val="dk1"/>
                          </a:solidFill>
                          <a:latin typeface="Lexend"/>
                          <a:ea typeface="Lexend"/>
                          <a:cs typeface="Lexend"/>
                          <a:sym typeface="Lexend"/>
                        </a:rPr>
                        <a:t>Février</a:t>
                      </a:r>
                      <a:endParaRPr b="1" sz="1200">
                        <a:solidFill>
                          <a:schemeClr val="dk1"/>
                        </a:solidFill>
                        <a:latin typeface="Lexend"/>
                        <a:ea typeface="Lexend"/>
                        <a:cs typeface="Lexend"/>
                        <a:sym typeface="Lexend"/>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fr" sz="1200">
                          <a:solidFill>
                            <a:schemeClr val="dk1"/>
                          </a:solidFill>
                          <a:latin typeface="Manjari"/>
                          <a:ea typeface="Manjari"/>
                          <a:cs typeface="Manjari"/>
                          <a:sym typeface="Manjari"/>
                        </a:rPr>
                        <a:t>10</a:t>
                      </a:r>
                      <a:r>
                        <a:rPr lang="fr" sz="1200">
                          <a:solidFill>
                            <a:schemeClr val="dk1"/>
                          </a:solidFill>
                          <a:latin typeface="Manjari"/>
                          <a:ea typeface="Manjari"/>
                          <a:cs typeface="Manjari"/>
                          <a:sym typeface="Manjari"/>
                        </a:rPr>
                        <a:t>.000$</a:t>
                      </a:r>
                      <a:endParaRPr sz="1200">
                        <a:solidFill>
                          <a:schemeClr val="dk1"/>
                        </a:solidFill>
                        <a:latin typeface="Manjari"/>
                        <a:ea typeface="Manjari"/>
                        <a:cs typeface="Manjari"/>
                        <a:sym typeface="Manjari"/>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fr" sz="1200">
                          <a:solidFill>
                            <a:schemeClr val="dk1"/>
                          </a:solidFill>
                          <a:latin typeface="Lexend"/>
                          <a:ea typeface="Lexend"/>
                          <a:cs typeface="Lexend"/>
                          <a:sym typeface="Lexend"/>
                        </a:rPr>
                        <a:t>Août</a:t>
                      </a:r>
                      <a:endParaRPr b="1" sz="1200">
                        <a:solidFill>
                          <a:schemeClr val="dk1"/>
                        </a:solidFill>
                        <a:latin typeface="Lexend"/>
                        <a:ea typeface="Lexend"/>
                        <a:cs typeface="Lexend"/>
                        <a:sym typeface="Lexend"/>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fr" sz="1200">
                          <a:solidFill>
                            <a:schemeClr val="dk1"/>
                          </a:solidFill>
                          <a:latin typeface="Manjari"/>
                          <a:ea typeface="Manjari"/>
                          <a:cs typeface="Manjari"/>
                          <a:sym typeface="Manjari"/>
                        </a:rPr>
                        <a:t>100</a:t>
                      </a:r>
                      <a:r>
                        <a:rPr lang="fr" sz="1200">
                          <a:solidFill>
                            <a:schemeClr val="dk1"/>
                          </a:solidFill>
                          <a:latin typeface="Manjari"/>
                          <a:ea typeface="Manjari"/>
                          <a:cs typeface="Manjari"/>
                          <a:sym typeface="Manjari"/>
                        </a:rPr>
                        <a:t>.000$</a:t>
                      </a:r>
                      <a:endParaRPr sz="1200">
                        <a:solidFill>
                          <a:schemeClr val="dk1"/>
                        </a:solidFill>
                        <a:latin typeface="Manjari"/>
                        <a:ea typeface="Manjari"/>
                        <a:cs typeface="Manjari"/>
                        <a:sym typeface="Manjari"/>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17125">
                <a:tc>
                  <a:txBody>
                    <a:bodyPr/>
                    <a:lstStyle/>
                    <a:p>
                      <a:pPr indent="0" lvl="0" marL="0" rtl="0" algn="l">
                        <a:spcBef>
                          <a:spcPts val="0"/>
                        </a:spcBef>
                        <a:spcAft>
                          <a:spcPts val="0"/>
                        </a:spcAft>
                        <a:buNone/>
                      </a:pPr>
                      <a:r>
                        <a:rPr b="1" lang="fr" sz="1200">
                          <a:solidFill>
                            <a:schemeClr val="dk1"/>
                          </a:solidFill>
                          <a:latin typeface="Lexend"/>
                          <a:ea typeface="Lexend"/>
                          <a:cs typeface="Lexend"/>
                          <a:sym typeface="Lexend"/>
                        </a:rPr>
                        <a:t>Mars</a:t>
                      </a:r>
                      <a:endParaRPr b="1" sz="1200">
                        <a:solidFill>
                          <a:schemeClr val="dk1"/>
                        </a:solidFill>
                        <a:latin typeface="Lexend"/>
                        <a:ea typeface="Lexend"/>
                        <a:cs typeface="Lexend"/>
                        <a:sym typeface="Lexend"/>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fr" sz="1200">
                          <a:solidFill>
                            <a:schemeClr val="dk1"/>
                          </a:solidFill>
                          <a:latin typeface="Manjari"/>
                          <a:ea typeface="Manjari"/>
                          <a:cs typeface="Manjari"/>
                          <a:sym typeface="Manjari"/>
                        </a:rPr>
                        <a:t>25.000$</a:t>
                      </a:r>
                      <a:endParaRPr sz="1200">
                        <a:solidFill>
                          <a:schemeClr val="dk1"/>
                        </a:solidFill>
                        <a:latin typeface="Manjari"/>
                        <a:ea typeface="Manjari"/>
                        <a:cs typeface="Manjari"/>
                        <a:sym typeface="Manjari"/>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fr" sz="1200">
                          <a:solidFill>
                            <a:schemeClr val="dk1"/>
                          </a:solidFill>
                          <a:latin typeface="Lexend"/>
                          <a:ea typeface="Lexend"/>
                          <a:cs typeface="Lexend"/>
                          <a:sym typeface="Lexend"/>
                        </a:rPr>
                        <a:t>Septembre</a:t>
                      </a:r>
                      <a:endParaRPr b="1" sz="1200">
                        <a:solidFill>
                          <a:schemeClr val="dk1"/>
                        </a:solidFill>
                        <a:latin typeface="Lexend"/>
                        <a:ea typeface="Lexend"/>
                        <a:cs typeface="Lexend"/>
                        <a:sym typeface="Lexend"/>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fr" sz="1200">
                          <a:solidFill>
                            <a:schemeClr val="dk1"/>
                          </a:solidFill>
                          <a:latin typeface="Manjari"/>
                          <a:ea typeface="Manjari"/>
                          <a:cs typeface="Manjari"/>
                          <a:sym typeface="Manjari"/>
                        </a:rPr>
                        <a:t>1</a:t>
                      </a:r>
                      <a:r>
                        <a:rPr lang="fr" sz="1200">
                          <a:solidFill>
                            <a:schemeClr val="dk1"/>
                          </a:solidFill>
                          <a:latin typeface="Manjari"/>
                          <a:ea typeface="Manjari"/>
                          <a:cs typeface="Manjari"/>
                          <a:sym typeface="Manjari"/>
                        </a:rPr>
                        <a:t>25.000$</a:t>
                      </a:r>
                      <a:endParaRPr sz="1200">
                        <a:solidFill>
                          <a:schemeClr val="dk1"/>
                        </a:solidFill>
                        <a:latin typeface="Manjari"/>
                        <a:ea typeface="Manjari"/>
                        <a:cs typeface="Manjari"/>
                        <a:sym typeface="Manjari"/>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17125">
                <a:tc>
                  <a:txBody>
                    <a:bodyPr/>
                    <a:lstStyle/>
                    <a:p>
                      <a:pPr indent="0" lvl="0" marL="0" rtl="0" algn="l">
                        <a:spcBef>
                          <a:spcPts val="0"/>
                        </a:spcBef>
                        <a:spcAft>
                          <a:spcPts val="0"/>
                        </a:spcAft>
                        <a:buNone/>
                      </a:pPr>
                      <a:r>
                        <a:rPr b="1" lang="fr" sz="1200">
                          <a:solidFill>
                            <a:schemeClr val="dk1"/>
                          </a:solidFill>
                          <a:latin typeface="Lexend"/>
                          <a:ea typeface="Lexend"/>
                          <a:cs typeface="Lexend"/>
                          <a:sym typeface="Lexend"/>
                        </a:rPr>
                        <a:t>Avril</a:t>
                      </a:r>
                      <a:endParaRPr b="1" sz="1200">
                        <a:solidFill>
                          <a:schemeClr val="dk1"/>
                        </a:solidFill>
                        <a:latin typeface="Lexend"/>
                        <a:ea typeface="Lexend"/>
                        <a:cs typeface="Lexend"/>
                        <a:sym typeface="Lexend"/>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fr" sz="1200">
                          <a:solidFill>
                            <a:schemeClr val="dk1"/>
                          </a:solidFill>
                          <a:latin typeface="Manjari"/>
                          <a:ea typeface="Manjari"/>
                          <a:cs typeface="Manjari"/>
                          <a:sym typeface="Manjari"/>
                        </a:rPr>
                        <a:t>40</a:t>
                      </a:r>
                      <a:r>
                        <a:rPr lang="fr" sz="1200">
                          <a:solidFill>
                            <a:schemeClr val="dk1"/>
                          </a:solidFill>
                          <a:latin typeface="Manjari"/>
                          <a:ea typeface="Manjari"/>
                          <a:cs typeface="Manjari"/>
                          <a:sym typeface="Manjari"/>
                        </a:rPr>
                        <a:t>.000$</a:t>
                      </a:r>
                      <a:endParaRPr sz="1200">
                        <a:solidFill>
                          <a:schemeClr val="dk1"/>
                        </a:solidFill>
                        <a:latin typeface="Manjari"/>
                        <a:ea typeface="Manjari"/>
                        <a:cs typeface="Manjari"/>
                        <a:sym typeface="Manjari"/>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fr" sz="1200">
                          <a:solidFill>
                            <a:schemeClr val="dk1"/>
                          </a:solidFill>
                          <a:latin typeface="Lexend"/>
                          <a:ea typeface="Lexend"/>
                          <a:cs typeface="Lexend"/>
                          <a:sym typeface="Lexend"/>
                        </a:rPr>
                        <a:t>Octobre</a:t>
                      </a:r>
                      <a:endParaRPr b="1" sz="1200">
                        <a:solidFill>
                          <a:schemeClr val="dk1"/>
                        </a:solidFill>
                        <a:latin typeface="Lexend"/>
                        <a:ea typeface="Lexend"/>
                        <a:cs typeface="Lexend"/>
                        <a:sym typeface="Lexend"/>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fr" sz="1200">
                          <a:solidFill>
                            <a:schemeClr val="dk1"/>
                          </a:solidFill>
                          <a:latin typeface="Manjari"/>
                          <a:ea typeface="Manjari"/>
                          <a:cs typeface="Manjari"/>
                          <a:sym typeface="Manjari"/>
                        </a:rPr>
                        <a:t>150</a:t>
                      </a:r>
                      <a:r>
                        <a:rPr lang="fr" sz="1200">
                          <a:solidFill>
                            <a:schemeClr val="dk1"/>
                          </a:solidFill>
                          <a:latin typeface="Manjari"/>
                          <a:ea typeface="Manjari"/>
                          <a:cs typeface="Manjari"/>
                          <a:sym typeface="Manjari"/>
                        </a:rPr>
                        <a:t>.000$</a:t>
                      </a:r>
                      <a:endParaRPr sz="1200">
                        <a:solidFill>
                          <a:schemeClr val="dk1"/>
                        </a:solidFill>
                        <a:latin typeface="Manjari"/>
                        <a:ea typeface="Manjari"/>
                        <a:cs typeface="Manjari"/>
                        <a:sym typeface="Manjari"/>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17125">
                <a:tc>
                  <a:txBody>
                    <a:bodyPr/>
                    <a:lstStyle/>
                    <a:p>
                      <a:pPr indent="0" lvl="0" marL="0" rtl="0" algn="l">
                        <a:spcBef>
                          <a:spcPts val="0"/>
                        </a:spcBef>
                        <a:spcAft>
                          <a:spcPts val="0"/>
                        </a:spcAft>
                        <a:buNone/>
                      </a:pPr>
                      <a:r>
                        <a:rPr b="1" lang="fr" sz="1200">
                          <a:solidFill>
                            <a:schemeClr val="dk1"/>
                          </a:solidFill>
                          <a:latin typeface="Lexend"/>
                          <a:ea typeface="Lexend"/>
                          <a:cs typeface="Lexend"/>
                          <a:sym typeface="Lexend"/>
                        </a:rPr>
                        <a:t>Peut</a:t>
                      </a:r>
                      <a:endParaRPr b="1" sz="1200">
                        <a:solidFill>
                          <a:schemeClr val="dk1"/>
                        </a:solidFill>
                        <a:latin typeface="Lexend"/>
                        <a:ea typeface="Lexend"/>
                        <a:cs typeface="Lexend"/>
                        <a:sym typeface="Lexend"/>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fr" sz="1200">
                          <a:solidFill>
                            <a:schemeClr val="dk1"/>
                          </a:solidFill>
                          <a:latin typeface="Manjari"/>
                          <a:ea typeface="Manjari"/>
                          <a:cs typeface="Manjari"/>
                          <a:sym typeface="Manjari"/>
                        </a:rPr>
                        <a:t>25.000$</a:t>
                      </a:r>
                      <a:endParaRPr sz="1200">
                        <a:solidFill>
                          <a:schemeClr val="dk1"/>
                        </a:solidFill>
                        <a:latin typeface="Manjari"/>
                        <a:ea typeface="Manjari"/>
                        <a:cs typeface="Manjari"/>
                        <a:sym typeface="Manjari"/>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fr" sz="1200">
                          <a:solidFill>
                            <a:schemeClr val="dk1"/>
                          </a:solidFill>
                          <a:latin typeface="Lexend"/>
                          <a:ea typeface="Lexend"/>
                          <a:cs typeface="Lexend"/>
                          <a:sym typeface="Lexend"/>
                        </a:rPr>
                        <a:t>Novembre</a:t>
                      </a:r>
                      <a:endParaRPr b="1" sz="1200">
                        <a:solidFill>
                          <a:schemeClr val="dk1"/>
                        </a:solidFill>
                        <a:latin typeface="Lexend"/>
                        <a:ea typeface="Lexend"/>
                        <a:cs typeface="Lexend"/>
                        <a:sym typeface="Lexend"/>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fr" sz="1200">
                          <a:solidFill>
                            <a:schemeClr val="dk1"/>
                          </a:solidFill>
                          <a:latin typeface="Manjari"/>
                          <a:ea typeface="Manjari"/>
                          <a:cs typeface="Manjari"/>
                          <a:sym typeface="Manjari"/>
                        </a:rPr>
                        <a:t>200</a:t>
                      </a:r>
                      <a:r>
                        <a:rPr lang="fr" sz="1200">
                          <a:solidFill>
                            <a:schemeClr val="dk1"/>
                          </a:solidFill>
                          <a:latin typeface="Manjari"/>
                          <a:ea typeface="Manjari"/>
                          <a:cs typeface="Manjari"/>
                          <a:sym typeface="Manjari"/>
                        </a:rPr>
                        <a:t>.000$</a:t>
                      </a:r>
                      <a:endParaRPr b="1" sz="1200">
                        <a:solidFill>
                          <a:schemeClr val="dk1"/>
                        </a:solidFill>
                        <a:latin typeface="Manjari"/>
                        <a:ea typeface="Manjari"/>
                        <a:cs typeface="Manjari"/>
                        <a:sym typeface="Manjari"/>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17125">
                <a:tc>
                  <a:txBody>
                    <a:bodyPr/>
                    <a:lstStyle/>
                    <a:p>
                      <a:pPr indent="0" lvl="0" marL="0" rtl="0" algn="l">
                        <a:spcBef>
                          <a:spcPts val="0"/>
                        </a:spcBef>
                        <a:spcAft>
                          <a:spcPts val="0"/>
                        </a:spcAft>
                        <a:buNone/>
                      </a:pPr>
                      <a:r>
                        <a:rPr b="1" lang="fr" sz="1200">
                          <a:solidFill>
                            <a:schemeClr val="dk1"/>
                          </a:solidFill>
                          <a:latin typeface="Lexend"/>
                          <a:ea typeface="Lexend"/>
                          <a:cs typeface="Lexend"/>
                          <a:sym typeface="Lexend"/>
                        </a:rPr>
                        <a:t>Juin</a:t>
                      </a:r>
                      <a:endParaRPr b="1" sz="1200">
                        <a:solidFill>
                          <a:schemeClr val="dk1"/>
                        </a:solidFill>
                        <a:latin typeface="Lexend"/>
                        <a:ea typeface="Lexend"/>
                        <a:cs typeface="Lexend"/>
                        <a:sym typeface="Lexend"/>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fr" sz="1200">
                          <a:solidFill>
                            <a:schemeClr val="dk1"/>
                          </a:solidFill>
                          <a:latin typeface="Manjari"/>
                          <a:ea typeface="Manjari"/>
                          <a:cs typeface="Manjari"/>
                          <a:sym typeface="Manjari"/>
                        </a:rPr>
                        <a:t>30</a:t>
                      </a:r>
                      <a:r>
                        <a:rPr lang="fr" sz="1200">
                          <a:solidFill>
                            <a:schemeClr val="dk1"/>
                          </a:solidFill>
                          <a:latin typeface="Manjari"/>
                          <a:ea typeface="Manjari"/>
                          <a:cs typeface="Manjari"/>
                          <a:sym typeface="Manjari"/>
                        </a:rPr>
                        <a:t>.000$</a:t>
                      </a:r>
                      <a:endParaRPr sz="1200">
                        <a:solidFill>
                          <a:schemeClr val="dk1"/>
                        </a:solidFill>
                        <a:latin typeface="Manjari"/>
                        <a:ea typeface="Manjari"/>
                        <a:cs typeface="Manjari"/>
                        <a:sym typeface="Manjari"/>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l">
                        <a:spcBef>
                          <a:spcPts val="0"/>
                        </a:spcBef>
                        <a:spcAft>
                          <a:spcPts val="0"/>
                        </a:spcAft>
                        <a:buNone/>
                      </a:pPr>
                      <a:r>
                        <a:rPr b="1" lang="fr" sz="1200">
                          <a:solidFill>
                            <a:schemeClr val="dk1"/>
                          </a:solidFill>
                          <a:latin typeface="Lexend"/>
                          <a:ea typeface="Lexend"/>
                          <a:cs typeface="Lexend"/>
                          <a:sym typeface="Lexend"/>
                        </a:rPr>
                        <a:t>Décembre</a:t>
                      </a:r>
                      <a:endParaRPr b="1" sz="1200">
                        <a:solidFill>
                          <a:schemeClr val="dk1"/>
                        </a:solidFill>
                        <a:latin typeface="Lexend"/>
                        <a:ea typeface="Lexend"/>
                        <a:cs typeface="Lexend"/>
                        <a:sym typeface="Lexend"/>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fr" sz="1200">
                          <a:solidFill>
                            <a:schemeClr val="dk1"/>
                          </a:solidFill>
                          <a:latin typeface="Manjari"/>
                          <a:ea typeface="Manjari"/>
                          <a:cs typeface="Manjari"/>
                          <a:sym typeface="Manjari"/>
                        </a:rPr>
                        <a:t>300</a:t>
                      </a:r>
                      <a:r>
                        <a:rPr lang="fr" sz="1200">
                          <a:solidFill>
                            <a:schemeClr val="dk1"/>
                          </a:solidFill>
                          <a:latin typeface="Manjari"/>
                          <a:ea typeface="Manjari"/>
                          <a:cs typeface="Manjari"/>
                          <a:sym typeface="Manjari"/>
                        </a:rPr>
                        <a:t>.000$</a:t>
                      </a:r>
                      <a:endParaRPr sz="1200">
                        <a:solidFill>
                          <a:schemeClr val="dk1"/>
                        </a:solidFill>
                        <a:latin typeface="Manjari"/>
                        <a:ea typeface="Manjari"/>
                        <a:cs typeface="Manjari"/>
                        <a:sym typeface="Manjari"/>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3" name="Shape 2243"/>
        <p:cNvGrpSpPr/>
        <p:nvPr/>
      </p:nvGrpSpPr>
      <p:grpSpPr>
        <a:xfrm>
          <a:off x="0" y="0"/>
          <a:ext cx="0" cy="0"/>
          <a:chOff x="0" y="0"/>
          <a:chExt cx="0" cy="0"/>
        </a:xfrm>
      </p:grpSpPr>
      <p:sp>
        <p:nvSpPr>
          <p:cNvPr id="2244" name="Google Shape;2244;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Brainstorming et génération d'idées</a:t>
            </a:r>
            <a:endParaRPr sz="1400"/>
          </a:p>
        </p:txBody>
      </p:sp>
      <p:sp>
        <p:nvSpPr>
          <p:cNvPr id="2245" name="Google Shape;2245;p49"/>
          <p:cNvSpPr/>
          <p:nvPr/>
        </p:nvSpPr>
        <p:spPr>
          <a:xfrm>
            <a:off x="2914800" y="1221375"/>
            <a:ext cx="3314400" cy="45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fr" sz="2000">
                <a:solidFill>
                  <a:schemeClr val="dk1"/>
                </a:solidFill>
                <a:latin typeface="Lexend"/>
                <a:ea typeface="Lexend"/>
                <a:cs typeface="Lexend"/>
                <a:sym typeface="Lexend"/>
              </a:rPr>
              <a:t>Segmentation</a:t>
            </a:r>
            <a:endParaRPr b="1" sz="2000">
              <a:solidFill>
                <a:schemeClr val="dk1"/>
              </a:solidFill>
              <a:latin typeface="Lexend"/>
              <a:ea typeface="Lexend"/>
              <a:cs typeface="Lexend"/>
              <a:sym typeface="Lexend"/>
            </a:endParaRPr>
          </a:p>
        </p:txBody>
      </p:sp>
      <p:sp>
        <p:nvSpPr>
          <p:cNvPr id="2246" name="Google Shape;2246;p49"/>
          <p:cNvSpPr/>
          <p:nvPr/>
        </p:nvSpPr>
        <p:spPr>
          <a:xfrm>
            <a:off x="826675" y="3139675"/>
            <a:ext cx="1634400" cy="418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fr" sz="1600">
                <a:solidFill>
                  <a:schemeClr val="dk1"/>
                </a:solidFill>
                <a:latin typeface="Lexend"/>
                <a:ea typeface="Lexend"/>
                <a:cs typeface="Lexend"/>
                <a:sym typeface="Lexend"/>
              </a:rPr>
              <a:t>Âge</a:t>
            </a:r>
            <a:endParaRPr b="1" sz="1600">
              <a:solidFill>
                <a:schemeClr val="dk1"/>
              </a:solidFill>
              <a:latin typeface="Lexend"/>
              <a:ea typeface="Lexend"/>
              <a:cs typeface="Lexend"/>
              <a:sym typeface="Lexend"/>
            </a:endParaRPr>
          </a:p>
        </p:txBody>
      </p:sp>
      <p:sp>
        <p:nvSpPr>
          <p:cNvPr id="2247" name="Google Shape;2247;p49"/>
          <p:cNvSpPr/>
          <p:nvPr/>
        </p:nvSpPr>
        <p:spPr>
          <a:xfrm>
            <a:off x="1222770" y="2108175"/>
            <a:ext cx="2739600" cy="45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fr" sz="2000">
                <a:solidFill>
                  <a:schemeClr val="dk1"/>
                </a:solidFill>
                <a:latin typeface="Lexend"/>
                <a:ea typeface="Lexend"/>
                <a:cs typeface="Lexend"/>
                <a:sym typeface="Lexend"/>
              </a:rPr>
              <a:t>Démographique</a:t>
            </a:r>
            <a:endParaRPr b="1" sz="2000">
              <a:solidFill>
                <a:schemeClr val="dk1"/>
              </a:solidFill>
              <a:latin typeface="Lexend"/>
              <a:ea typeface="Lexend"/>
              <a:cs typeface="Lexend"/>
              <a:sym typeface="Lexend"/>
            </a:endParaRPr>
          </a:p>
        </p:txBody>
      </p:sp>
      <p:sp>
        <p:nvSpPr>
          <p:cNvPr id="2248" name="Google Shape;2248;p49"/>
          <p:cNvSpPr/>
          <p:nvPr/>
        </p:nvSpPr>
        <p:spPr>
          <a:xfrm>
            <a:off x="5181625" y="2108175"/>
            <a:ext cx="2739600" cy="45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fr" sz="2000">
                <a:solidFill>
                  <a:schemeClr val="dk1"/>
                </a:solidFill>
                <a:latin typeface="Lexend"/>
                <a:ea typeface="Lexend"/>
                <a:cs typeface="Lexend"/>
                <a:sym typeface="Lexend"/>
              </a:rPr>
              <a:t>Psychographique</a:t>
            </a:r>
            <a:endParaRPr b="1" sz="2000">
              <a:solidFill>
                <a:schemeClr val="dk1"/>
              </a:solidFill>
              <a:latin typeface="Lexend"/>
              <a:ea typeface="Lexend"/>
              <a:cs typeface="Lexend"/>
              <a:sym typeface="Lexend"/>
            </a:endParaRPr>
          </a:p>
        </p:txBody>
      </p:sp>
      <p:sp>
        <p:nvSpPr>
          <p:cNvPr id="2249" name="Google Shape;2249;p49"/>
          <p:cNvSpPr/>
          <p:nvPr/>
        </p:nvSpPr>
        <p:spPr>
          <a:xfrm>
            <a:off x="2732465" y="3139675"/>
            <a:ext cx="1634400" cy="418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fr" sz="1600">
                <a:solidFill>
                  <a:schemeClr val="dk1"/>
                </a:solidFill>
                <a:latin typeface="Lexend"/>
                <a:ea typeface="Lexend"/>
                <a:cs typeface="Lexend"/>
                <a:sym typeface="Lexend"/>
              </a:rPr>
              <a:t>Genre</a:t>
            </a:r>
            <a:endParaRPr b="1" sz="1600">
              <a:solidFill>
                <a:schemeClr val="dk1"/>
              </a:solidFill>
              <a:latin typeface="Lexend"/>
              <a:ea typeface="Lexend"/>
              <a:cs typeface="Lexend"/>
              <a:sym typeface="Lexend"/>
            </a:endParaRPr>
          </a:p>
        </p:txBody>
      </p:sp>
      <p:cxnSp>
        <p:nvCxnSpPr>
          <p:cNvPr id="2250" name="Google Shape;2250;p49"/>
          <p:cNvCxnSpPr>
            <a:stCxn id="2245" idx="2"/>
            <a:endCxn id="2247" idx="3"/>
          </p:cNvCxnSpPr>
          <p:nvPr/>
        </p:nvCxnSpPr>
        <p:spPr>
          <a:xfrm rot="5400000">
            <a:off x="3937650" y="1701825"/>
            <a:ext cx="659100" cy="609600"/>
          </a:xfrm>
          <a:prstGeom prst="bentConnector2">
            <a:avLst/>
          </a:prstGeom>
          <a:noFill/>
          <a:ln cap="flat" cmpd="sng" w="9525">
            <a:solidFill>
              <a:schemeClr val="lt2"/>
            </a:solidFill>
            <a:prstDash val="solid"/>
            <a:round/>
            <a:headEnd len="med" w="med" type="none"/>
            <a:tailEnd len="med" w="med" type="oval"/>
          </a:ln>
        </p:spPr>
      </p:cxnSp>
      <p:cxnSp>
        <p:nvCxnSpPr>
          <p:cNvPr id="2251" name="Google Shape;2251;p49"/>
          <p:cNvCxnSpPr>
            <a:stCxn id="2245" idx="2"/>
            <a:endCxn id="2248" idx="1"/>
          </p:cNvCxnSpPr>
          <p:nvPr/>
        </p:nvCxnSpPr>
        <p:spPr>
          <a:xfrm flipH="1" rot="-5400000">
            <a:off x="4547250" y="1701825"/>
            <a:ext cx="659100" cy="609600"/>
          </a:xfrm>
          <a:prstGeom prst="bentConnector2">
            <a:avLst/>
          </a:prstGeom>
          <a:noFill/>
          <a:ln cap="flat" cmpd="sng" w="9525">
            <a:solidFill>
              <a:schemeClr val="lt2"/>
            </a:solidFill>
            <a:prstDash val="solid"/>
            <a:round/>
            <a:headEnd len="med" w="med" type="none"/>
            <a:tailEnd len="med" w="med" type="oval"/>
          </a:ln>
        </p:spPr>
      </p:cxnSp>
      <p:sp>
        <p:nvSpPr>
          <p:cNvPr id="2252" name="Google Shape;2252;p49"/>
          <p:cNvSpPr/>
          <p:nvPr/>
        </p:nvSpPr>
        <p:spPr>
          <a:xfrm>
            <a:off x="4785531" y="3139675"/>
            <a:ext cx="1634400" cy="418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fr" sz="1600">
                <a:solidFill>
                  <a:schemeClr val="dk1"/>
                </a:solidFill>
                <a:latin typeface="Lexend"/>
                <a:ea typeface="Lexend"/>
                <a:cs typeface="Lexend"/>
                <a:sym typeface="Lexend"/>
              </a:rPr>
              <a:t>Modes de vie</a:t>
            </a:r>
            <a:endParaRPr b="1" sz="1600">
              <a:solidFill>
                <a:schemeClr val="dk1"/>
              </a:solidFill>
              <a:latin typeface="Lexend"/>
              <a:ea typeface="Lexend"/>
              <a:cs typeface="Lexend"/>
              <a:sym typeface="Lexend"/>
            </a:endParaRPr>
          </a:p>
        </p:txBody>
      </p:sp>
      <p:sp>
        <p:nvSpPr>
          <p:cNvPr id="2253" name="Google Shape;2253;p49"/>
          <p:cNvSpPr/>
          <p:nvPr/>
        </p:nvSpPr>
        <p:spPr>
          <a:xfrm>
            <a:off x="6691321" y="3139675"/>
            <a:ext cx="1634400" cy="418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fr" sz="1600">
                <a:solidFill>
                  <a:schemeClr val="dk1"/>
                </a:solidFill>
                <a:latin typeface="Lexend"/>
                <a:ea typeface="Lexend"/>
                <a:cs typeface="Lexend"/>
                <a:sym typeface="Lexend"/>
              </a:rPr>
              <a:t>Intérêts</a:t>
            </a:r>
            <a:endParaRPr b="1" sz="1600">
              <a:solidFill>
                <a:schemeClr val="dk1"/>
              </a:solidFill>
              <a:latin typeface="Lexend"/>
              <a:ea typeface="Lexend"/>
              <a:cs typeface="Lexend"/>
              <a:sym typeface="Lexend"/>
            </a:endParaRPr>
          </a:p>
        </p:txBody>
      </p:sp>
      <p:cxnSp>
        <p:nvCxnSpPr>
          <p:cNvPr id="2254" name="Google Shape;2254;p49"/>
          <p:cNvCxnSpPr>
            <a:stCxn id="2248" idx="2"/>
            <a:endCxn id="2252" idx="0"/>
          </p:cNvCxnSpPr>
          <p:nvPr/>
        </p:nvCxnSpPr>
        <p:spPr>
          <a:xfrm rot="5400000">
            <a:off x="5789275" y="2377425"/>
            <a:ext cx="575700" cy="948600"/>
          </a:xfrm>
          <a:prstGeom prst="bentConnector3">
            <a:avLst>
              <a:gd fmla="val 50009" name="adj1"/>
            </a:avLst>
          </a:prstGeom>
          <a:noFill/>
          <a:ln cap="flat" cmpd="sng" w="9525">
            <a:solidFill>
              <a:schemeClr val="lt2"/>
            </a:solidFill>
            <a:prstDash val="solid"/>
            <a:round/>
            <a:headEnd len="med" w="med" type="none"/>
            <a:tailEnd len="med" w="med" type="oval"/>
          </a:ln>
        </p:spPr>
      </p:cxnSp>
      <p:cxnSp>
        <p:nvCxnSpPr>
          <p:cNvPr id="2255" name="Google Shape;2255;p49"/>
          <p:cNvCxnSpPr>
            <a:stCxn id="2248" idx="2"/>
            <a:endCxn id="2253" idx="0"/>
          </p:cNvCxnSpPr>
          <p:nvPr/>
        </p:nvCxnSpPr>
        <p:spPr>
          <a:xfrm flipH="1" rot="-5400000">
            <a:off x="6742075" y="2373225"/>
            <a:ext cx="575700" cy="957000"/>
          </a:xfrm>
          <a:prstGeom prst="bentConnector3">
            <a:avLst>
              <a:gd fmla="val 50009" name="adj1"/>
            </a:avLst>
          </a:prstGeom>
          <a:noFill/>
          <a:ln cap="flat" cmpd="sng" w="9525">
            <a:solidFill>
              <a:schemeClr val="lt2"/>
            </a:solidFill>
            <a:prstDash val="solid"/>
            <a:round/>
            <a:headEnd len="med" w="med" type="none"/>
            <a:tailEnd len="med" w="med" type="oval"/>
          </a:ln>
        </p:spPr>
      </p:cxnSp>
      <p:cxnSp>
        <p:nvCxnSpPr>
          <p:cNvPr id="2256" name="Google Shape;2256;p49"/>
          <p:cNvCxnSpPr>
            <a:stCxn id="2247" idx="2"/>
            <a:endCxn id="2249" idx="0"/>
          </p:cNvCxnSpPr>
          <p:nvPr/>
        </p:nvCxnSpPr>
        <p:spPr>
          <a:xfrm flipH="1" rot="-5400000">
            <a:off x="2783220" y="2373225"/>
            <a:ext cx="575700" cy="957000"/>
          </a:xfrm>
          <a:prstGeom prst="bentConnector3">
            <a:avLst>
              <a:gd fmla="val 50009" name="adj1"/>
            </a:avLst>
          </a:prstGeom>
          <a:noFill/>
          <a:ln cap="flat" cmpd="sng" w="9525">
            <a:solidFill>
              <a:schemeClr val="lt2"/>
            </a:solidFill>
            <a:prstDash val="solid"/>
            <a:round/>
            <a:headEnd len="med" w="med" type="none"/>
            <a:tailEnd len="med" w="med" type="oval"/>
          </a:ln>
        </p:spPr>
      </p:cxnSp>
      <p:cxnSp>
        <p:nvCxnSpPr>
          <p:cNvPr id="2257" name="Google Shape;2257;p49"/>
          <p:cNvCxnSpPr>
            <a:stCxn id="2247" idx="2"/>
            <a:endCxn id="2246" idx="0"/>
          </p:cNvCxnSpPr>
          <p:nvPr/>
        </p:nvCxnSpPr>
        <p:spPr>
          <a:xfrm rot="5400000">
            <a:off x="1830420" y="2377425"/>
            <a:ext cx="575700" cy="948600"/>
          </a:xfrm>
          <a:prstGeom prst="bentConnector3">
            <a:avLst>
              <a:gd fmla="val 50009" name="adj1"/>
            </a:avLst>
          </a:prstGeom>
          <a:noFill/>
          <a:ln cap="flat" cmpd="sng" w="9525">
            <a:solidFill>
              <a:schemeClr val="lt2"/>
            </a:solidFill>
            <a:prstDash val="solid"/>
            <a:round/>
            <a:headEnd len="med" w="med" type="none"/>
            <a:tailEnd len="med" w="med" type="oval"/>
          </a:ln>
        </p:spPr>
      </p:cxnSp>
      <p:sp>
        <p:nvSpPr>
          <p:cNvPr id="2258" name="Google Shape;2258;p49"/>
          <p:cNvSpPr txBox="1"/>
          <p:nvPr/>
        </p:nvSpPr>
        <p:spPr>
          <a:xfrm>
            <a:off x="822175" y="3526775"/>
            <a:ext cx="1635000" cy="85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Mercure est la planète la plus proche du Soleil</a:t>
            </a:r>
            <a:endParaRPr>
              <a:solidFill>
                <a:schemeClr val="dk1"/>
              </a:solidFill>
              <a:latin typeface="Manjari"/>
              <a:ea typeface="Manjari"/>
              <a:cs typeface="Manjari"/>
              <a:sym typeface="Manjari"/>
            </a:endParaRPr>
          </a:p>
        </p:txBody>
      </p:sp>
      <p:sp>
        <p:nvSpPr>
          <p:cNvPr id="2259" name="Google Shape;2259;p49"/>
          <p:cNvSpPr txBox="1"/>
          <p:nvPr/>
        </p:nvSpPr>
        <p:spPr>
          <a:xfrm>
            <a:off x="2727965" y="3526775"/>
            <a:ext cx="1635000" cy="85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Vénus a un beau nom, mais il y fait très chaud</a:t>
            </a:r>
            <a:endParaRPr>
              <a:solidFill>
                <a:schemeClr val="dk1"/>
              </a:solidFill>
              <a:latin typeface="Manjari"/>
              <a:ea typeface="Manjari"/>
              <a:cs typeface="Manjari"/>
              <a:sym typeface="Manjari"/>
            </a:endParaRPr>
          </a:p>
        </p:txBody>
      </p:sp>
      <p:sp>
        <p:nvSpPr>
          <p:cNvPr id="2260" name="Google Shape;2260;p49"/>
          <p:cNvSpPr txBox="1"/>
          <p:nvPr/>
        </p:nvSpPr>
        <p:spPr>
          <a:xfrm>
            <a:off x="4781031" y="3526775"/>
            <a:ext cx="1635000" cy="85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Jupiter est la plus grande planète de toutes</a:t>
            </a:r>
            <a:endParaRPr>
              <a:solidFill>
                <a:schemeClr val="dk1"/>
              </a:solidFill>
              <a:latin typeface="Manjari"/>
              <a:ea typeface="Manjari"/>
              <a:cs typeface="Manjari"/>
              <a:sym typeface="Manjari"/>
            </a:endParaRPr>
          </a:p>
        </p:txBody>
      </p:sp>
      <p:sp>
        <p:nvSpPr>
          <p:cNvPr id="2261" name="Google Shape;2261;p49"/>
          <p:cNvSpPr txBox="1"/>
          <p:nvPr/>
        </p:nvSpPr>
        <p:spPr>
          <a:xfrm>
            <a:off x="6686821" y="3526775"/>
            <a:ext cx="1635000" cy="85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Neptune est la planète la plus éloignée du Soleil</a:t>
            </a:r>
            <a:endParaRPr>
              <a:solidFill>
                <a:schemeClr val="dk1"/>
              </a:solidFill>
              <a:latin typeface="Manjari"/>
              <a:ea typeface="Manjari"/>
              <a:cs typeface="Manjari"/>
              <a:sym typeface="Manja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sp>
        <p:nvSpPr>
          <p:cNvPr id="2266" name="Google Shape;2266;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Thème principal et détails</a:t>
            </a:r>
            <a:endParaRPr/>
          </a:p>
        </p:txBody>
      </p:sp>
      <p:sp>
        <p:nvSpPr>
          <p:cNvPr id="2267" name="Google Shape;2267;p50"/>
          <p:cNvSpPr/>
          <p:nvPr/>
        </p:nvSpPr>
        <p:spPr>
          <a:xfrm>
            <a:off x="720000" y="1173700"/>
            <a:ext cx="7704000" cy="4788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fr" sz="2000">
                <a:solidFill>
                  <a:schemeClr val="dk1"/>
                </a:solidFill>
                <a:latin typeface="Lexend"/>
                <a:ea typeface="Lexend"/>
                <a:cs typeface="Lexend"/>
                <a:sym typeface="Lexend"/>
              </a:rPr>
              <a:t>Analyse des données dans le marketing numérique</a:t>
            </a:r>
            <a:endParaRPr b="1" sz="2000">
              <a:solidFill>
                <a:schemeClr val="dk1"/>
              </a:solidFill>
              <a:latin typeface="Lexend"/>
              <a:ea typeface="Lexend"/>
              <a:cs typeface="Lexend"/>
              <a:sym typeface="Lexend"/>
            </a:endParaRPr>
          </a:p>
        </p:txBody>
      </p:sp>
      <p:sp>
        <p:nvSpPr>
          <p:cNvPr id="2268" name="Google Shape;2268;p50"/>
          <p:cNvSpPr/>
          <p:nvPr/>
        </p:nvSpPr>
        <p:spPr>
          <a:xfrm>
            <a:off x="3346525" y="2736998"/>
            <a:ext cx="2451000" cy="890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Malgré sa couleur rouge, Mars est en fait un endroit extrêmement froid</a:t>
            </a:r>
            <a:endParaRPr>
              <a:solidFill>
                <a:schemeClr val="dk1"/>
              </a:solidFill>
              <a:latin typeface="Manjari"/>
              <a:ea typeface="Manjari"/>
              <a:cs typeface="Manjari"/>
              <a:sym typeface="Manjari"/>
            </a:endParaRPr>
          </a:p>
        </p:txBody>
      </p:sp>
      <p:sp>
        <p:nvSpPr>
          <p:cNvPr id="2269" name="Google Shape;2269;p50"/>
          <p:cNvSpPr/>
          <p:nvPr/>
        </p:nvSpPr>
        <p:spPr>
          <a:xfrm>
            <a:off x="720000" y="2736998"/>
            <a:ext cx="2451000" cy="890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Mercure est la planète la plus proche du Soleil et la plus petite de toutes</a:t>
            </a:r>
            <a:endParaRPr>
              <a:solidFill>
                <a:schemeClr val="dk1"/>
              </a:solidFill>
              <a:latin typeface="Manjari"/>
              <a:ea typeface="Manjari"/>
              <a:cs typeface="Manjari"/>
              <a:sym typeface="Manjari"/>
            </a:endParaRPr>
          </a:p>
        </p:txBody>
      </p:sp>
      <p:sp>
        <p:nvSpPr>
          <p:cNvPr id="2270" name="Google Shape;2270;p50"/>
          <p:cNvSpPr/>
          <p:nvPr/>
        </p:nvSpPr>
        <p:spPr>
          <a:xfrm>
            <a:off x="5973050" y="2736998"/>
            <a:ext cx="2451000" cy="890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Vénus a un très beau nom et est la deuxième planète à partir du Soleil</a:t>
            </a:r>
            <a:endParaRPr>
              <a:solidFill>
                <a:schemeClr val="dk1"/>
              </a:solidFill>
              <a:latin typeface="Manjari"/>
              <a:ea typeface="Manjari"/>
              <a:cs typeface="Manjari"/>
              <a:sym typeface="Manjari"/>
            </a:endParaRPr>
          </a:p>
        </p:txBody>
      </p:sp>
      <p:cxnSp>
        <p:nvCxnSpPr>
          <p:cNvPr id="2271" name="Google Shape;2271;p50"/>
          <p:cNvCxnSpPr>
            <a:stCxn id="2267" idx="2"/>
            <a:endCxn id="2272" idx="0"/>
          </p:cNvCxnSpPr>
          <p:nvPr/>
        </p:nvCxnSpPr>
        <p:spPr>
          <a:xfrm rot="5400000">
            <a:off x="2973000" y="625000"/>
            <a:ext cx="571500" cy="2626500"/>
          </a:xfrm>
          <a:prstGeom prst="bentConnector3">
            <a:avLst>
              <a:gd fmla="val 50002" name="adj1"/>
            </a:avLst>
          </a:prstGeom>
          <a:noFill/>
          <a:ln cap="flat" cmpd="sng" w="9525">
            <a:solidFill>
              <a:schemeClr val="lt2"/>
            </a:solidFill>
            <a:prstDash val="solid"/>
            <a:round/>
            <a:headEnd len="med" w="med" type="none"/>
            <a:tailEnd len="med" w="med" type="oval"/>
          </a:ln>
        </p:spPr>
      </p:cxnSp>
      <p:cxnSp>
        <p:nvCxnSpPr>
          <p:cNvPr id="2273" name="Google Shape;2273;p50"/>
          <p:cNvCxnSpPr>
            <a:stCxn id="2267" idx="2"/>
            <a:endCxn id="2274" idx="0"/>
          </p:cNvCxnSpPr>
          <p:nvPr/>
        </p:nvCxnSpPr>
        <p:spPr>
          <a:xfrm flipH="1" rot="-5400000">
            <a:off x="4286550" y="1937950"/>
            <a:ext cx="571500" cy="600"/>
          </a:xfrm>
          <a:prstGeom prst="bentConnector3">
            <a:avLst>
              <a:gd fmla="val 50002" name="adj1"/>
            </a:avLst>
          </a:prstGeom>
          <a:noFill/>
          <a:ln cap="flat" cmpd="sng" w="9525">
            <a:solidFill>
              <a:schemeClr val="lt2"/>
            </a:solidFill>
            <a:prstDash val="solid"/>
            <a:round/>
            <a:headEnd len="med" w="med" type="none"/>
            <a:tailEnd len="med" w="med" type="oval"/>
          </a:ln>
        </p:spPr>
      </p:cxnSp>
      <p:cxnSp>
        <p:nvCxnSpPr>
          <p:cNvPr id="2275" name="Google Shape;2275;p50"/>
          <p:cNvCxnSpPr>
            <a:stCxn id="2267" idx="2"/>
            <a:endCxn id="2276" idx="0"/>
          </p:cNvCxnSpPr>
          <p:nvPr/>
        </p:nvCxnSpPr>
        <p:spPr>
          <a:xfrm flipH="1" rot="-5400000">
            <a:off x="5599500" y="625000"/>
            <a:ext cx="571500" cy="2626500"/>
          </a:xfrm>
          <a:prstGeom prst="bentConnector3">
            <a:avLst>
              <a:gd fmla="val 50002" name="adj1"/>
            </a:avLst>
          </a:prstGeom>
          <a:noFill/>
          <a:ln cap="flat" cmpd="sng" w="9525">
            <a:solidFill>
              <a:schemeClr val="lt2"/>
            </a:solidFill>
            <a:prstDash val="solid"/>
            <a:round/>
            <a:headEnd len="med" w="med" type="none"/>
            <a:tailEnd len="med" w="med" type="oval"/>
          </a:ln>
        </p:spPr>
      </p:cxnSp>
      <p:sp>
        <p:nvSpPr>
          <p:cNvPr id="2272" name="Google Shape;2272;p50"/>
          <p:cNvSpPr txBox="1"/>
          <p:nvPr/>
        </p:nvSpPr>
        <p:spPr>
          <a:xfrm>
            <a:off x="720000" y="2224025"/>
            <a:ext cx="2451000" cy="6030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fr" sz="2000">
                <a:solidFill>
                  <a:schemeClr val="dk1"/>
                </a:solidFill>
                <a:latin typeface="Lexend"/>
                <a:ea typeface="Lexend"/>
                <a:cs typeface="Lexend"/>
                <a:sym typeface="Lexend"/>
              </a:rPr>
              <a:t>Conversions</a:t>
            </a:r>
            <a:endParaRPr b="1" sz="2000">
              <a:solidFill>
                <a:schemeClr val="dk1"/>
              </a:solidFill>
              <a:latin typeface="Lexend"/>
              <a:ea typeface="Lexend"/>
              <a:cs typeface="Lexend"/>
              <a:sym typeface="Lexend"/>
            </a:endParaRPr>
          </a:p>
        </p:txBody>
      </p:sp>
      <p:sp>
        <p:nvSpPr>
          <p:cNvPr id="2274" name="Google Shape;2274;p50"/>
          <p:cNvSpPr txBox="1"/>
          <p:nvPr/>
        </p:nvSpPr>
        <p:spPr>
          <a:xfrm>
            <a:off x="3346527" y="2224025"/>
            <a:ext cx="2451000" cy="6030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fr" sz="2000">
                <a:solidFill>
                  <a:schemeClr val="dk1"/>
                </a:solidFill>
                <a:latin typeface="Lexend"/>
                <a:ea typeface="Lexend"/>
                <a:cs typeface="Lexend"/>
                <a:sym typeface="Lexend"/>
              </a:rPr>
              <a:t>Clics</a:t>
            </a:r>
            <a:endParaRPr b="1" sz="2000">
              <a:solidFill>
                <a:schemeClr val="dk1"/>
              </a:solidFill>
              <a:latin typeface="Lexend"/>
              <a:ea typeface="Lexend"/>
              <a:cs typeface="Lexend"/>
              <a:sym typeface="Lexend"/>
            </a:endParaRPr>
          </a:p>
        </p:txBody>
      </p:sp>
      <p:sp>
        <p:nvSpPr>
          <p:cNvPr id="2276" name="Google Shape;2276;p50"/>
          <p:cNvSpPr txBox="1"/>
          <p:nvPr/>
        </p:nvSpPr>
        <p:spPr>
          <a:xfrm>
            <a:off x="5973053" y="2224025"/>
            <a:ext cx="2451000" cy="6030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fr" sz="2000">
                <a:solidFill>
                  <a:schemeClr val="dk1"/>
                </a:solidFill>
                <a:latin typeface="Lexend"/>
                <a:ea typeface="Lexend"/>
                <a:cs typeface="Lexend"/>
                <a:sym typeface="Lexend"/>
              </a:rPr>
              <a:t>Rétention</a:t>
            </a:r>
            <a:endParaRPr b="1" sz="2000">
              <a:solidFill>
                <a:schemeClr val="dk1"/>
              </a:solidFill>
              <a:latin typeface="Lexend"/>
              <a:ea typeface="Lexend"/>
              <a:cs typeface="Lexend"/>
              <a:sym typeface="Lexend"/>
            </a:endParaRPr>
          </a:p>
        </p:txBody>
      </p:sp>
      <p:sp>
        <p:nvSpPr>
          <p:cNvPr id="2277" name="Google Shape;2277;p50"/>
          <p:cNvSpPr txBox="1"/>
          <p:nvPr>
            <p:ph idx="4294967295" type="title"/>
          </p:nvPr>
        </p:nvSpPr>
        <p:spPr>
          <a:xfrm>
            <a:off x="1429200" y="4025075"/>
            <a:ext cx="1032600" cy="5073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rPr lang="fr" sz="2600"/>
              <a:t>30%</a:t>
            </a:r>
            <a:endParaRPr sz="2600">
              <a:solidFill>
                <a:schemeClr val="dk1"/>
              </a:solidFill>
            </a:endParaRPr>
          </a:p>
        </p:txBody>
      </p:sp>
      <p:sp>
        <p:nvSpPr>
          <p:cNvPr id="2278" name="Google Shape;2278;p50"/>
          <p:cNvSpPr txBox="1"/>
          <p:nvPr>
            <p:ph idx="4294967295" type="title"/>
          </p:nvPr>
        </p:nvSpPr>
        <p:spPr>
          <a:xfrm>
            <a:off x="4055700" y="4025075"/>
            <a:ext cx="1032600" cy="5073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rPr lang="fr" sz="2600"/>
              <a:t>45%</a:t>
            </a:r>
            <a:endParaRPr sz="2600">
              <a:solidFill>
                <a:schemeClr val="dk1"/>
              </a:solidFill>
            </a:endParaRPr>
          </a:p>
        </p:txBody>
      </p:sp>
      <p:sp>
        <p:nvSpPr>
          <p:cNvPr id="2279" name="Google Shape;2279;p50"/>
          <p:cNvSpPr txBox="1"/>
          <p:nvPr>
            <p:ph idx="4294967295" type="title"/>
          </p:nvPr>
        </p:nvSpPr>
        <p:spPr>
          <a:xfrm>
            <a:off x="6682200" y="4025075"/>
            <a:ext cx="1032600" cy="507300"/>
          </a:xfrm>
          <a:prstGeom prst="rect">
            <a:avLst/>
          </a:prstGeom>
          <a:solidFill>
            <a:schemeClr val="lt1"/>
          </a:solidFill>
        </p:spPr>
        <p:txBody>
          <a:bodyPr anchorCtr="0" anchor="ctr" bIns="91425" lIns="91425" spcFirstLastPara="1" rIns="91425" wrap="square" tIns="91425">
            <a:noAutofit/>
          </a:bodyPr>
          <a:lstStyle/>
          <a:p>
            <a:pPr indent="0" lvl="0" marL="0" rtl="0" algn="ctr">
              <a:spcBef>
                <a:spcPts val="0"/>
              </a:spcBef>
              <a:spcAft>
                <a:spcPts val="0"/>
              </a:spcAft>
              <a:buNone/>
            </a:pPr>
            <a:r>
              <a:rPr lang="fr" sz="2600"/>
              <a:t>25%</a:t>
            </a:r>
            <a:endParaRPr sz="2600">
              <a:solidFill>
                <a:schemeClr val="dk1"/>
              </a:solidFill>
            </a:endParaRPr>
          </a:p>
        </p:txBody>
      </p:sp>
      <p:cxnSp>
        <p:nvCxnSpPr>
          <p:cNvPr id="2280" name="Google Shape;2280;p50"/>
          <p:cNvCxnSpPr>
            <a:stCxn id="2269" idx="2"/>
            <a:endCxn id="2277" idx="0"/>
          </p:cNvCxnSpPr>
          <p:nvPr/>
        </p:nvCxnSpPr>
        <p:spPr>
          <a:xfrm>
            <a:off x="1945500" y="3627398"/>
            <a:ext cx="0" cy="397800"/>
          </a:xfrm>
          <a:prstGeom prst="straightConnector1">
            <a:avLst/>
          </a:prstGeom>
          <a:noFill/>
          <a:ln cap="flat" cmpd="sng" w="9525">
            <a:solidFill>
              <a:schemeClr val="lt2"/>
            </a:solidFill>
            <a:prstDash val="solid"/>
            <a:round/>
            <a:headEnd len="med" w="med" type="none"/>
            <a:tailEnd len="med" w="med" type="oval"/>
          </a:ln>
        </p:spPr>
      </p:cxnSp>
      <p:cxnSp>
        <p:nvCxnSpPr>
          <p:cNvPr id="2281" name="Google Shape;2281;p50"/>
          <p:cNvCxnSpPr>
            <a:stCxn id="2268" idx="2"/>
            <a:endCxn id="2278" idx="0"/>
          </p:cNvCxnSpPr>
          <p:nvPr/>
        </p:nvCxnSpPr>
        <p:spPr>
          <a:xfrm>
            <a:off x="4572025" y="3627398"/>
            <a:ext cx="0" cy="397800"/>
          </a:xfrm>
          <a:prstGeom prst="straightConnector1">
            <a:avLst/>
          </a:prstGeom>
          <a:noFill/>
          <a:ln cap="flat" cmpd="sng" w="9525">
            <a:solidFill>
              <a:schemeClr val="lt2"/>
            </a:solidFill>
            <a:prstDash val="solid"/>
            <a:round/>
            <a:headEnd len="med" w="med" type="none"/>
            <a:tailEnd len="med" w="med" type="oval"/>
          </a:ln>
        </p:spPr>
      </p:cxnSp>
      <p:cxnSp>
        <p:nvCxnSpPr>
          <p:cNvPr id="2282" name="Google Shape;2282;p50"/>
          <p:cNvCxnSpPr>
            <a:stCxn id="2270" idx="2"/>
            <a:endCxn id="2279" idx="0"/>
          </p:cNvCxnSpPr>
          <p:nvPr/>
        </p:nvCxnSpPr>
        <p:spPr>
          <a:xfrm>
            <a:off x="7198550" y="3627398"/>
            <a:ext cx="0" cy="397800"/>
          </a:xfrm>
          <a:prstGeom prst="straightConnector1">
            <a:avLst/>
          </a:prstGeom>
          <a:noFill/>
          <a:ln cap="flat" cmpd="sng" w="9525">
            <a:solidFill>
              <a:schemeClr val="lt2"/>
            </a:solidFill>
            <a:prstDash val="solid"/>
            <a:round/>
            <a:headEnd len="med" w="med" type="none"/>
            <a:tailEnd len="med" w="med" type="oval"/>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C</a:t>
            </a:r>
            <a:r>
              <a:rPr lang="fr"/>
              <a:t>ontenu de ce modèle</a:t>
            </a:r>
            <a:endParaRPr/>
          </a:p>
        </p:txBody>
      </p:sp>
      <p:sp>
        <p:nvSpPr>
          <p:cNvPr id="1893" name="Google Shape;1893;p33"/>
          <p:cNvSpPr txBox="1"/>
          <p:nvPr>
            <p:ph idx="1" type="body"/>
          </p:nvPr>
        </p:nvSpPr>
        <p:spPr>
          <a:xfrm>
            <a:off x="720000" y="1215751"/>
            <a:ext cx="7704000" cy="3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Vous pouvez supprimer cette diapositive lorsque vous avez terminé de modifier la présentation</a:t>
            </a:r>
            <a:endParaRPr/>
          </a:p>
        </p:txBody>
      </p:sp>
      <p:graphicFrame>
        <p:nvGraphicFramePr>
          <p:cNvPr id="1894" name="Google Shape;1894;p33"/>
          <p:cNvGraphicFramePr/>
          <p:nvPr/>
        </p:nvGraphicFramePr>
        <p:xfrm>
          <a:off x="719988" y="1681838"/>
          <a:ext cx="3000000" cy="3000000"/>
        </p:xfrm>
        <a:graphic>
          <a:graphicData uri="http://schemas.openxmlformats.org/drawingml/2006/table">
            <a:tbl>
              <a:tblPr>
                <a:noFill/>
                <a:tableStyleId>{EF1BF9ED-3D8D-4ACE-AD50-38159D2B6216}</a:tableStyleId>
              </a:tblPr>
              <a:tblGrid>
                <a:gridCol w="2226250"/>
                <a:gridCol w="5477750"/>
              </a:tblGrid>
              <a:tr h="232450">
                <a:tc>
                  <a:txBody>
                    <a:bodyPr/>
                    <a:lstStyle/>
                    <a:p>
                      <a:pPr indent="0" lvl="0" marL="0" rtl="0" algn="l">
                        <a:spcBef>
                          <a:spcPts val="0"/>
                        </a:spcBef>
                        <a:spcAft>
                          <a:spcPts val="0"/>
                        </a:spcAft>
                        <a:buNone/>
                      </a:pPr>
                      <a:r>
                        <a:rPr b="1" lang="fr" sz="900" u="sng">
                          <a:solidFill>
                            <a:schemeClr val="dk1"/>
                          </a:solidFill>
                          <a:latin typeface="Lexend"/>
                          <a:ea typeface="Lexend"/>
                          <a:cs typeface="Lexend"/>
                          <a:sym typeface="Lexend"/>
                          <a:hlinkClick action="ppaction://hlinksldjump" r:id="rId3">
                            <a:extLst>
                              <a:ext uri="{A12FA001-AC4F-418D-AE19-62706E023703}">
                                <ahyp:hlinkClr val="tx"/>
                              </a:ext>
                            </a:extLst>
                          </a:hlinkClick>
                        </a:rPr>
                        <a:t>Polices</a:t>
                      </a:r>
                      <a:endParaRPr b="1" sz="900">
                        <a:solidFill>
                          <a:schemeClr val="dk1"/>
                        </a:solidFill>
                        <a:latin typeface="Lexend"/>
                        <a:ea typeface="Lexend"/>
                        <a:cs typeface="Lexend"/>
                        <a:sym typeface="Lexend"/>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1600"/>
                        </a:spcAft>
                        <a:buNone/>
                      </a:pPr>
                      <a:r>
                        <a:rPr lang="fr" sz="900">
                          <a:solidFill>
                            <a:schemeClr val="dk1"/>
                          </a:solidFill>
                          <a:latin typeface="Manjari"/>
                          <a:ea typeface="Manjari"/>
                          <a:cs typeface="Manjari"/>
                          <a:sym typeface="Manjari"/>
                        </a:rPr>
                        <a:t>Pour visualiser ce modèle dans PowerPoint avec les polices correctes, téléchargez et installez sur votre ordinateur les polices que nous avons utilisées</a:t>
                      </a:r>
                      <a:endParaRPr sz="900">
                        <a:solidFill>
                          <a:schemeClr val="dk1"/>
                        </a:solidFill>
                        <a:latin typeface="Manjari"/>
                        <a:ea typeface="Manjari"/>
                        <a:cs typeface="Manjari"/>
                        <a:sym typeface="Manjari"/>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162700">
                <a:tc>
                  <a:txBody>
                    <a:bodyPr/>
                    <a:lstStyle/>
                    <a:p>
                      <a:pPr indent="0" lvl="0" marL="0" rtl="0" algn="l">
                        <a:spcBef>
                          <a:spcPts val="0"/>
                        </a:spcBef>
                        <a:spcAft>
                          <a:spcPts val="0"/>
                        </a:spcAft>
                        <a:buNone/>
                      </a:pPr>
                      <a:r>
                        <a:rPr b="1" lang="fr" sz="900" u="sng">
                          <a:solidFill>
                            <a:schemeClr val="dk1"/>
                          </a:solidFill>
                          <a:latin typeface="Lexend"/>
                          <a:ea typeface="Lexend"/>
                          <a:cs typeface="Lexend"/>
                          <a:sym typeface="Lexend"/>
                          <a:hlinkClick action="ppaction://hlinksldjump" r:id="rId4">
                            <a:extLst>
                              <a:ext uri="{A12FA001-AC4F-418D-AE19-62706E023703}">
                                <ahyp:hlinkClr val="tx"/>
                              </a:ext>
                            </a:extLst>
                          </a:hlinkClick>
                        </a:rPr>
                        <a:t>Ressources utilisées</a:t>
                      </a:r>
                      <a:r>
                        <a:rPr b="1" lang="fr" sz="900">
                          <a:solidFill>
                            <a:schemeClr val="dk1"/>
                          </a:solidFill>
                          <a:latin typeface="Lexend"/>
                          <a:ea typeface="Lexend"/>
                          <a:cs typeface="Lexend"/>
                          <a:sym typeface="Lexend"/>
                        </a:rPr>
                        <a:t> et </a:t>
                      </a:r>
                      <a:r>
                        <a:rPr b="1" lang="fr" sz="900" u="sng">
                          <a:solidFill>
                            <a:schemeClr val="dk1"/>
                          </a:solidFill>
                          <a:latin typeface="Lexend"/>
                          <a:ea typeface="Lexend"/>
                          <a:cs typeface="Lexend"/>
                          <a:sym typeface="Lexend"/>
                          <a:hlinkClick action="ppaction://hlinksldjump" r:id="rId5">
                            <a:extLst>
                              <a:ext uri="{A12FA001-AC4F-418D-AE19-62706E023703}">
                                <ahyp:hlinkClr val="tx"/>
                              </a:ext>
                            </a:extLst>
                          </a:hlinkClick>
                        </a:rPr>
                        <a:t>alternatives</a:t>
                      </a:r>
                      <a:endParaRPr b="1" sz="900">
                        <a:solidFill>
                          <a:schemeClr val="dk1"/>
                        </a:solidFill>
                        <a:latin typeface="Lexend"/>
                        <a:ea typeface="Lexend"/>
                        <a:cs typeface="Lexend"/>
                        <a:sym typeface="Lexend"/>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1600"/>
                        </a:spcAft>
                        <a:buNone/>
                      </a:pPr>
                      <a:r>
                        <a:rPr lang="fr" sz="900">
                          <a:solidFill>
                            <a:schemeClr val="dk1"/>
                          </a:solidFill>
                          <a:latin typeface="Manjari"/>
                          <a:ea typeface="Manjari"/>
                          <a:cs typeface="Manjari"/>
                          <a:sym typeface="Manjari"/>
                        </a:rPr>
                        <a:t>Un assortiment de ressources graphiques pouvant être utilisées dans la présentation</a:t>
                      </a:r>
                      <a:endParaRPr sz="900">
                        <a:solidFill>
                          <a:schemeClr val="dk1"/>
                        </a:solidFill>
                        <a:latin typeface="Manjari"/>
                        <a:ea typeface="Manjari"/>
                        <a:cs typeface="Manjari"/>
                        <a:sym typeface="Manjari"/>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162700">
                <a:tc>
                  <a:txBody>
                    <a:bodyPr/>
                    <a:lstStyle/>
                    <a:p>
                      <a:pPr indent="0" lvl="0" marL="0" rtl="0" algn="l">
                        <a:spcBef>
                          <a:spcPts val="0"/>
                        </a:spcBef>
                        <a:spcAft>
                          <a:spcPts val="0"/>
                        </a:spcAft>
                        <a:buNone/>
                      </a:pPr>
                      <a:r>
                        <a:rPr b="1" lang="fr" sz="900">
                          <a:solidFill>
                            <a:schemeClr val="dk1"/>
                          </a:solidFill>
                          <a:latin typeface="Lexend"/>
                          <a:ea typeface="Lexend"/>
                          <a:cs typeface="Lexend"/>
                          <a:sym typeface="Lexend"/>
                        </a:rPr>
                        <a:t>Diapositive de </a:t>
                      </a:r>
                      <a:r>
                        <a:rPr b="1" lang="fr" sz="900" u="sng">
                          <a:solidFill>
                            <a:schemeClr val="dk1"/>
                          </a:solidFill>
                          <a:latin typeface="Lexend"/>
                          <a:ea typeface="Lexend"/>
                          <a:cs typeface="Lexend"/>
                          <a:sym typeface="Lexend"/>
                          <a:hlinkClick action="ppaction://hlinksldjump" r:id="rId6">
                            <a:extLst>
                              <a:ext uri="{A12FA001-AC4F-418D-AE19-62706E023703}">
                                <ahyp:hlinkClr val="tx"/>
                              </a:ext>
                            </a:extLst>
                          </a:hlinkClick>
                        </a:rPr>
                        <a:t>remerciement</a:t>
                      </a:r>
                      <a:endParaRPr b="1" sz="900">
                        <a:solidFill>
                          <a:schemeClr val="dk1"/>
                        </a:solidFill>
                        <a:latin typeface="Lexend"/>
                        <a:ea typeface="Lexend"/>
                        <a:cs typeface="Lexend"/>
                        <a:sym typeface="Lexend"/>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1600"/>
                        </a:spcAft>
                        <a:buNone/>
                      </a:pPr>
                      <a:r>
                        <a:rPr lang="fr" sz="900">
                          <a:solidFill>
                            <a:schemeClr val="dk1"/>
                          </a:solidFill>
                          <a:latin typeface="Manjari"/>
                          <a:ea typeface="Manjari"/>
                          <a:cs typeface="Manjari"/>
                          <a:sym typeface="Manjari"/>
                        </a:rPr>
                        <a:t>Vous devez conserver afin que les crédits appropriés pour notre conception soient donnés</a:t>
                      </a:r>
                      <a:endParaRPr sz="900">
                        <a:solidFill>
                          <a:schemeClr val="dk1"/>
                        </a:solidFill>
                        <a:latin typeface="Manjari"/>
                        <a:ea typeface="Manjari"/>
                        <a:cs typeface="Manjari"/>
                        <a:sym typeface="Manjari"/>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162700">
                <a:tc>
                  <a:txBody>
                    <a:bodyPr/>
                    <a:lstStyle/>
                    <a:p>
                      <a:pPr indent="0" lvl="0" marL="0" rtl="0" algn="l">
                        <a:spcBef>
                          <a:spcPts val="0"/>
                        </a:spcBef>
                        <a:spcAft>
                          <a:spcPts val="0"/>
                        </a:spcAft>
                        <a:buNone/>
                      </a:pPr>
                      <a:r>
                        <a:rPr b="1" lang="fr" sz="900" u="sng">
                          <a:solidFill>
                            <a:schemeClr val="dk1"/>
                          </a:solidFill>
                          <a:latin typeface="Lexend"/>
                          <a:ea typeface="Lexend"/>
                          <a:cs typeface="Lexend"/>
                          <a:sym typeface="Lexend"/>
                          <a:hlinkClick action="ppaction://hlinksldjump" r:id="rId7">
                            <a:extLst>
                              <a:ext uri="{A12FA001-AC4F-418D-AE19-62706E023703}">
                                <ahyp:hlinkClr val="tx"/>
                              </a:ext>
                            </a:extLst>
                          </a:hlinkClick>
                        </a:rPr>
                        <a:t>Couleurs</a:t>
                      </a:r>
                      <a:endParaRPr b="1" sz="900">
                        <a:solidFill>
                          <a:schemeClr val="dk1"/>
                        </a:solidFill>
                        <a:latin typeface="Lexend"/>
                        <a:ea typeface="Lexend"/>
                        <a:cs typeface="Lexend"/>
                        <a:sym typeface="Lexend"/>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spcBef>
                          <a:spcPts val="0"/>
                        </a:spcBef>
                        <a:spcAft>
                          <a:spcPts val="1600"/>
                        </a:spcAft>
                        <a:buNone/>
                      </a:pPr>
                      <a:r>
                        <a:rPr lang="fr" sz="900">
                          <a:solidFill>
                            <a:schemeClr val="dk1"/>
                          </a:solidFill>
                          <a:latin typeface="Manjari"/>
                          <a:ea typeface="Manjari"/>
                          <a:cs typeface="Manjari"/>
                          <a:sym typeface="Manjari"/>
                        </a:rPr>
                        <a:t>Les couleurs utilisées dans le modèle</a:t>
                      </a:r>
                      <a:endParaRPr sz="900">
                        <a:solidFill>
                          <a:schemeClr val="dk1"/>
                        </a:solidFill>
                        <a:latin typeface="Manjari"/>
                        <a:ea typeface="Manjari"/>
                        <a:cs typeface="Manjari"/>
                        <a:sym typeface="Manjari"/>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32450">
                <a:tc>
                  <a:txBody>
                    <a:bodyPr/>
                    <a:lstStyle/>
                    <a:p>
                      <a:pPr indent="0" lvl="0" marL="0" rtl="0" algn="l">
                        <a:spcBef>
                          <a:spcPts val="0"/>
                        </a:spcBef>
                        <a:spcAft>
                          <a:spcPts val="0"/>
                        </a:spcAft>
                        <a:buNone/>
                      </a:pPr>
                      <a:r>
                        <a:rPr b="1" lang="fr" sz="900" u="sng">
                          <a:solidFill>
                            <a:schemeClr val="dk1"/>
                          </a:solidFill>
                          <a:latin typeface="Lexend"/>
                          <a:ea typeface="Lexend"/>
                          <a:cs typeface="Lexend"/>
                          <a:sym typeface="Lexend"/>
                          <a:hlinkClick action="ppaction://hlinksldjump" r:id="rId8">
                            <a:extLst>
                              <a:ext uri="{A12FA001-AC4F-418D-AE19-62706E023703}">
                                <ahyp:hlinkClr val="tx"/>
                              </a:ext>
                            </a:extLst>
                          </a:hlinkClick>
                        </a:rPr>
                        <a:t>Ressources infographiques</a:t>
                      </a:r>
                      <a:r>
                        <a:rPr b="1" lang="fr" sz="900">
                          <a:solidFill>
                            <a:schemeClr val="dk1"/>
                          </a:solidFill>
                          <a:latin typeface="Lexend"/>
                          <a:ea typeface="Lexend"/>
                          <a:cs typeface="Lexend"/>
                          <a:sym typeface="Lexend"/>
                        </a:rPr>
                        <a:t> et </a:t>
                      </a:r>
                      <a:r>
                        <a:rPr b="1" lang="fr" sz="900" u="sng">
                          <a:solidFill>
                            <a:schemeClr val="dk1"/>
                          </a:solidFill>
                          <a:latin typeface="Lexend"/>
                          <a:ea typeface="Lexend"/>
                          <a:cs typeface="Lexend"/>
                          <a:sym typeface="Lexend"/>
                          <a:hlinkClick action="ppaction://hlinksldjump" r:id="rId9">
                            <a:extLst>
                              <a:ext uri="{A12FA001-AC4F-418D-AE19-62706E023703}">
                                <ahyp:hlinkClr val="tx"/>
                              </a:ext>
                            </a:extLst>
                          </a:hlinkClick>
                        </a:rPr>
                        <a:t>icônes</a:t>
                      </a:r>
                      <a:endParaRPr b="1" sz="900">
                        <a:solidFill>
                          <a:schemeClr val="dk1"/>
                        </a:solidFill>
                        <a:latin typeface="Lexend"/>
                        <a:ea typeface="Lexend"/>
                        <a:cs typeface="Lexend"/>
                        <a:sym typeface="Lexend"/>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fr" sz="900">
                          <a:solidFill>
                            <a:schemeClr val="dk1"/>
                          </a:solidFill>
                          <a:latin typeface="Manjari"/>
                          <a:ea typeface="Manjari"/>
                          <a:cs typeface="Manjari"/>
                          <a:sym typeface="Manjari"/>
                        </a:rPr>
                        <a:t>Ils peuvent être utilisés dans ce modèle : leur taille et leur couleur peuvent être modifiées</a:t>
                      </a:r>
                      <a:endParaRPr sz="900">
                        <a:solidFill>
                          <a:schemeClr val="dk1"/>
                        </a:solidFill>
                        <a:latin typeface="Manjari"/>
                        <a:ea typeface="Manjari"/>
                        <a:cs typeface="Manjari"/>
                        <a:sym typeface="Manjari"/>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232450">
                <a:tc>
                  <a:txBody>
                    <a:bodyPr/>
                    <a:lstStyle/>
                    <a:p>
                      <a:pPr indent="0" lvl="0" marL="0" rtl="0" algn="l">
                        <a:spcBef>
                          <a:spcPts val="0"/>
                        </a:spcBef>
                        <a:spcAft>
                          <a:spcPts val="0"/>
                        </a:spcAft>
                        <a:buNone/>
                      </a:pPr>
                      <a:r>
                        <a:rPr b="1" lang="fr" sz="900">
                          <a:solidFill>
                            <a:schemeClr val="dk1"/>
                          </a:solidFill>
                          <a:latin typeface="Lexend"/>
                          <a:ea typeface="Lexend"/>
                          <a:cs typeface="Lexend"/>
                          <a:sym typeface="Lexend"/>
                        </a:rPr>
                        <a:t>Thème de la présentation modifiable</a:t>
                      </a:r>
                      <a:endParaRPr b="1" sz="900">
                        <a:solidFill>
                          <a:schemeClr val="dk1"/>
                        </a:solidFill>
                        <a:latin typeface="Lexend"/>
                        <a:ea typeface="Lexend"/>
                        <a:cs typeface="Lexend"/>
                        <a:sym typeface="Lexend"/>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fr" sz="900">
                          <a:solidFill>
                            <a:schemeClr val="dk1"/>
                          </a:solidFill>
                          <a:latin typeface="Manjari"/>
                          <a:ea typeface="Manjari"/>
                          <a:cs typeface="Manjari"/>
                          <a:sym typeface="Manjari"/>
                        </a:rPr>
                        <a:t>Le thème de la présentation peut être facilement modifié. Cliquez </a:t>
                      </a:r>
                      <a:r>
                        <a:rPr b="1" lang="fr" sz="900" u="sng">
                          <a:solidFill>
                            <a:schemeClr val="dk1"/>
                          </a:solidFill>
                          <a:latin typeface="Manjari"/>
                          <a:ea typeface="Manjari"/>
                          <a:cs typeface="Manjari"/>
                          <a:sym typeface="Manjari"/>
                          <a:hlinkClick r:id="rId10">
                            <a:extLst>
                              <a:ext uri="{A12FA001-AC4F-418D-AE19-62706E023703}">
                                <ahyp:hlinkClr val="tx"/>
                              </a:ext>
                            </a:extLst>
                          </a:hlinkClick>
                        </a:rPr>
                        <a:t>ici</a:t>
                      </a:r>
                      <a:r>
                        <a:rPr lang="fr" sz="900">
                          <a:solidFill>
                            <a:schemeClr val="dk1"/>
                          </a:solidFill>
                          <a:latin typeface="Manjari"/>
                          <a:ea typeface="Manjari"/>
                          <a:cs typeface="Manjari"/>
                          <a:sym typeface="Manjari"/>
                        </a:rPr>
                        <a:t> pour découvrir comment</a:t>
                      </a:r>
                      <a:endParaRPr sz="900">
                        <a:solidFill>
                          <a:schemeClr val="dk1"/>
                        </a:solidFill>
                        <a:latin typeface="Manjari"/>
                        <a:ea typeface="Manjari"/>
                        <a:cs typeface="Manjari"/>
                        <a:sym typeface="Manjari"/>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
        <p:nvSpPr>
          <p:cNvPr id="1895" name="Google Shape;1895;p33"/>
          <p:cNvSpPr txBox="1"/>
          <p:nvPr/>
        </p:nvSpPr>
        <p:spPr>
          <a:xfrm>
            <a:off x="943118" y="4134700"/>
            <a:ext cx="26271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000">
                <a:solidFill>
                  <a:schemeClr val="dk1"/>
                </a:solidFill>
                <a:latin typeface="Manjari"/>
                <a:ea typeface="Manjari"/>
                <a:cs typeface="Manjari"/>
                <a:sym typeface="Manjari"/>
              </a:rPr>
              <a:t>Pour plus d'informations :</a:t>
            </a:r>
            <a:br>
              <a:rPr b="1" lang="fr" sz="1000">
                <a:solidFill>
                  <a:schemeClr val="dk1"/>
                </a:solidFill>
                <a:latin typeface="Manjari"/>
                <a:ea typeface="Manjari"/>
                <a:cs typeface="Manjari"/>
                <a:sym typeface="Manjari"/>
              </a:rPr>
            </a:br>
            <a:r>
              <a:rPr b="1" lang="fr" sz="1000" u="sng">
                <a:solidFill>
                  <a:schemeClr val="dk1"/>
                </a:solidFill>
                <a:latin typeface="Manjari"/>
                <a:ea typeface="Manjari"/>
                <a:cs typeface="Manjari"/>
                <a:sym typeface="Manjari"/>
                <a:hlinkClick r:id="rId11">
                  <a:extLst>
                    <a:ext uri="{A12FA001-AC4F-418D-AE19-62706E023703}">
                      <ahyp:hlinkClr val="tx"/>
                    </a:ext>
                  </a:extLst>
                </a:hlinkClick>
              </a:rPr>
              <a:t>SLIDESGO</a:t>
            </a:r>
            <a:r>
              <a:rPr b="1" lang="fr" sz="1000">
                <a:solidFill>
                  <a:schemeClr val="dk1"/>
                </a:solidFill>
                <a:uFill>
                  <a:noFill/>
                </a:uFill>
                <a:latin typeface="Manjari"/>
                <a:ea typeface="Manjari"/>
                <a:cs typeface="Manjari"/>
                <a:sym typeface="Manjari"/>
                <a:hlinkClick r:id="rId12">
                  <a:extLst>
                    <a:ext uri="{A12FA001-AC4F-418D-AE19-62706E023703}">
                      <ahyp:hlinkClr val="tx"/>
                    </a:ext>
                  </a:extLst>
                </a:hlinkClick>
              </a:rPr>
              <a:t> </a:t>
            </a:r>
            <a:r>
              <a:rPr b="1" lang="fr" sz="1000">
                <a:solidFill>
                  <a:schemeClr val="dk1"/>
                </a:solidFill>
                <a:latin typeface="Manjari"/>
                <a:ea typeface="Manjari"/>
                <a:cs typeface="Manjari"/>
                <a:sym typeface="Manjari"/>
              </a:rPr>
              <a:t>| </a:t>
            </a:r>
            <a:r>
              <a:rPr b="1" lang="fr" sz="1000" u="sng">
                <a:solidFill>
                  <a:schemeClr val="dk1"/>
                </a:solidFill>
                <a:latin typeface="Manjari"/>
                <a:ea typeface="Manjari"/>
                <a:cs typeface="Manjari"/>
                <a:sym typeface="Manjari"/>
                <a:hlinkClick r:id="rId13">
                  <a:extLst>
                    <a:ext uri="{A12FA001-AC4F-418D-AE19-62706E023703}">
                      <ahyp:hlinkClr val="tx"/>
                    </a:ext>
                  </a:extLst>
                </a:hlinkClick>
              </a:rPr>
              <a:t>BLOG</a:t>
            </a:r>
            <a:r>
              <a:rPr b="1" lang="fr" sz="1000">
                <a:solidFill>
                  <a:schemeClr val="dk1"/>
                </a:solidFill>
                <a:latin typeface="Manjari"/>
                <a:ea typeface="Manjari"/>
                <a:cs typeface="Manjari"/>
                <a:sym typeface="Manjari"/>
              </a:rPr>
              <a:t> | </a:t>
            </a:r>
            <a:r>
              <a:rPr b="1" lang="fr" sz="1000" u="sng">
                <a:solidFill>
                  <a:schemeClr val="dk1"/>
                </a:solidFill>
                <a:latin typeface="Manjari"/>
                <a:ea typeface="Manjari"/>
                <a:cs typeface="Manjari"/>
                <a:sym typeface="Manjari"/>
                <a:hlinkClick r:id="rId14">
                  <a:extLst>
                    <a:ext uri="{A12FA001-AC4F-418D-AE19-62706E023703}">
                      <ahyp:hlinkClr val="tx"/>
                    </a:ext>
                  </a:extLst>
                </a:hlinkClick>
              </a:rPr>
              <a:t>FAQ</a:t>
            </a:r>
            <a:r>
              <a:rPr b="1" lang="fr" sz="1000" u="sng">
                <a:solidFill>
                  <a:schemeClr val="dk1"/>
                </a:solidFill>
                <a:latin typeface="Manjari"/>
                <a:ea typeface="Manjari"/>
                <a:cs typeface="Manjari"/>
                <a:sym typeface="Manjari"/>
              </a:rPr>
              <a:t>s</a:t>
            </a:r>
            <a:endParaRPr b="1" sz="1000" u="sng">
              <a:solidFill>
                <a:schemeClr val="dk1"/>
              </a:solidFill>
              <a:latin typeface="Manjari"/>
              <a:ea typeface="Manjari"/>
              <a:cs typeface="Manjari"/>
              <a:sym typeface="Manjari"/>
            </a:endParaRPr>
          </a:p>
        </p:txBody>
      </p:sp>
      <p:sp>
        <p:nvSpPr>
          <p:cNvPr id="1896" name="Google Shape;1896;p33"/>
          <p:cNvSpPr txBox="1"/>
          <p:nvPr/>
        </p:nvSpPr>
        <p:spPr>
          <a:xfrm>
            <a:off x="4801882" y="4134700"/>
            <a:ext cx="33990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000">
                <a:solidFill>
                  <a:schemeClr val="dk1"/>
                </a:solidFill>
                <a:latin typeface="Manjari"/>
                <a:ea typeface="Manjari"/>
                <a:cs typeface="Manjari"/>
                <a:sym typeface="Manjari"/>
              </a:rPr>
              <a:t>Vous pouvez visiter nos projets :</a:t>
            </a:r>
            <a:br>
              <a:rPr b="1" lang="fr" sz="1000">
                <a:solidFill>
                  <a:schemeClr val="dk1"/>
                </a:solidFill>
                <a:latin typeface="Manjari"/>
                <a:ea typeface="Manjari"/>
                <a:cs typeface="Manjari"/>
                <a:sym typeface="Manjari"/>
              </a:rPr>
            </a:br>
            <a:r>
              <a:rPr b="1" lang="fr" sz="1000" u="sng">
                <a:solidFill>
                  <a:schemeClr val="dk1"/>
                </a:solidFill>
                <a:latin typeface="Manjari"/>
                <a:ea typeface="Manjari"/>
                <a:cs typeface="Manjari"/>
                <a:sym typeface="Manjari"/>
                <a:hlinkClick r:id="rId15">
                  <a:extLst>
                    <a:ext uri="{A12FA001-AC4F-418D-AE19-62706E023703}">
                      <ahyp:hlinkClr val="tx"/>
                    </a:ext>
                  </a:extLst>
                </a:hlinkClick>
              </a:rPr>
              <a:t>FREEPIK</a:t>
            </a:r>
            <a:r>
              <a:rPr b="1" lang="fr" sz="1000">
                <a:solidFill>
                  <a:schemeClr val="dk1"/>
                </a:solidFill>
                <a:latin typeface="Manjari"/>
                <a:ea typeface="Manjari"/>
                <a:cs typeface="Manjari"/>
                <a:sym typeface="Manjari"/>
              </a:rPr>
              <a:t> | </a:t>
            </a:r>
            <a:r>
              <a:rPr b="1" lang="fr" sz="1000" u="sng">
                <a:solidFill>
                  <a:schemeClr val="dk1"/>
                </a:solidFill>
                <a:latin typeface="Manjari"/>
                <a:ea typeface="Manjari"/>
                <a:cs typeface="Manjari"/>
                <a:sym typeface="Manjari"/>
                <a:hlinkClick r:id="rId16">
                  <a:extLst>
                    <a:ext uri="{A12FA001-AC4F-418D-AE19-62706E023703}">
                      <ahyp:hlinkClr val="tx"/>
                    </a:ext>
                  </a:extLst>
                </a:hlinkClick>
              </a:rPr>
              <a:t>FLATICON</a:t>
            </a:r>
            <a:r>
              <a:rPr b="1" lang="fr" sz="1000">
                <a:solidFill>
                  <a:schemeClr val="dk1"/>
                </a:solidFill>
                <a:latin typeface="Manjari"/>
                <a:ea typeface="Manjari"/>
                <a:cs typeface="Manjari"/>
                <a:sym typeface="Manjari"/>
              </a:rPr>
              <a:t> | </a:t>
            </a:r>
            <a:r>
              <a:rPr b="1" lang="fr" sz="1000" u="sng">
                <a:solidFill>
                  <a:schemeClr val="dk1"/>
                </a:solidFill>
                <a:latin typeface="Manjari"/>
                <a:ea typeface="Manjari"/>
                <a:cs typeface="Manjari"/>
                <a:sym typeface="Manjari"/>
                <a:hlinkClick r:id="rId17">
                  <a:extLst>
                    <a:ext uri="{A12FA001-AC4F-418D-AE19-62706E023703}">
                      <ahyp:hlinkClr val="tx"/>
                    </a:ext>
                  </a:extLst>
                </a:hlinkClick>
              </a:rPr>
              <a:t>STORYSET</a:t>
            </a:r>
            <a:r>
              <a:rPr b="1" lang="fr" sz="1000">
                <a:solidFill>
                  <a:schemeClr val="dk1"/>
                </a:solidFill>
                <a:latin typeface="Manjari"/>
                <a:ea typeface="Manjari"/>
                <a:cs typeface="Manjari"/>
                <a:sym typeface="Manjari"/>
              </a:rPr>
              <a:t> | </a:t>
            </a:r>
            <a:r>
              <a:rPr b="1" lang="fr" sz="1000" u="sng">
                <a:solidFill>
                  <a:schemeClr val="dk1"/>
                </a:solidFill>
                <a:latin typeface="Manjari"/>
                <a:ea typeface="Manjari"/>
                <a:cs typeface="Manjari"/>
                <a:sym typeface="Manjari"/>
                <a:hlinkClick r:id="rId18">
                  <a:extLst>
                    <a:ext uri="{A12FA001-AC4F-418D-AE19-62706E023703}">
                      <ahyp:hlinkClr val="tx"/>
                    </a:ext>
                  </a:extLst>
                </a:hlinkClick>
              </a:rPr>
              <a:t>WEPIK</a:t>
            </a:r>
            <a:r>
              <a:rPr b="1" lang="fr" sz="1000">
                <a:solidFill>
                  <a:schemeClr val="dk1"/>
                </a:solidFill>
                <a:uFill>
                  <a:noFill/>
                </a:uFill>
                <a:latin typeface="Manjari"/>
                <a:ea typeface="Manjari"/>
                <a:cs typeface="Manjari"/>
                <a:sym typeface="Manjari"/>
                <a:hlinkClick r:id="rId19">
                  <a:extLst>
                    <a:ext uri="{A12FA001-AC4F-418D-AE19-62706E023703}">
                      <ahyp:hlinkClr val="tx"/>
                    </a:ext>
                  </a:extLst>
                </a:hlinkClick>
              </a:rPr>
              <a:t> </a:t>
            </a:r>
            <a:r>
              <a:rPr b="1" lang="fr" sz="1000">
                <a:solidFill>
                  <a:schemeClr val="dk1"/>
                </a:solidFill>
                <a:latin typeface="Manjari"/>
                <a:ea typeface="Manjari"/>
                <a:cs typeface="Manjari"/>
                <a:sym typeface="Manjari"/>
              </a:rPr>
              <a:t>| </a:t>
            </a:r>
            <a:r>
              <a:rPr b="1" lang="fr" sz="1000" u="sng">
                <a:solidFill>
                  <a:schemeClr val="dk1"/>
                </a:solidFill>
                <a:latin typeface="Manjari"/>
                <a:ea typeface="Manjari"/>
                <a:cs typeface="Manjari"/>
                <a:sym typeface="Manjari"/>
                <a:hlinkClick r:id="rId20">
                  <a:extLst>
                    <a:ext uri="{A12FA001-AC4F-418D-AE19-62706E023703}">
                      <ahyp:hlinkClr val="tx"/>
                    </a:ext>
                  </a:extLst>
                </a:hlinkClick>
              </a:rPr>
              <a:t>VIDEVO</a:t>
            </a:r>
            <a:endParaRPr b="1" sz="1000">
              <a:solidFill>
                <a:schemeClr val="dk1"/>
              </a:solidFill>
              <a:latin typeface="Manjari"/>
              <a:ea typeface="Manjari"/>
              <a:cs typeface="Manjari"/>
              <a:sym typeface="Manja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6" name="Shape 2286"/>
        <p:cNvGrpSpPr/>
        <p:nvPr/>
      </p:nvGrpSpPr>
      <p:grpSpPr>
        <a:xfrm>
          <a:off x="0" y="0"/>
          <a:ext cx="0" cy="0"/>
          <a:chOff x="0" y="0"/>
          <a:chExt cx="0" cy="0"/>
        </a:xfrm>
      </p:grpSpPr>
      <p:sp>
        <p:nvSpPr>
          <p:cNvPr id="2287" name="Google Shape;2287;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Outils d'analyse de données</a:t>
            </a:r>
            <a:endParaRPr/>
          </a:p>
        </p:txBody>
      </p:sp>
      <p:sp>
        <p:nvSpPr>
          <p:cNvPr id="2288" name="Google Shape;2288;p51"/>
          <p:cNvSpPr/>
          <p:nvPr/>
        </p:nvSpPr>
        <p:spPr>
          <a:xfrm>
            <a:off x="3346350" y="2500325"/>
            <a:ext cx="2451300" cy="4788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fr" sz="2000">
                <a:solidFill>
                  <a:schemeClr val="dk1"/>
                </a:solidFill>
                <a:latin typeface="Lexend"/>
                <a:ea typeface="Lexend"/>
                <a:cs typeface="Lexend"/>
                <a:sym typeface="Lexend"/>
              </a:rPr>
              <a:t>Outils</a:t>
            </a:r>
            <a:endParaRPr b="1" sz="2000">
              <a:solidFill>
                <a:schemeClr val="dk1"/>
              </a:solidFill>
              <a:latin typeface="Lexend"/>
              <a:ea typeface="Lexend"/>
              <a:cs typeface="Lexend"/>
              <a:sym typeface="Lexend"/>
            </a:endParaRPr>
          </a:p>
        </p:txBody>
      </p:sp>
      <p:sp>
        <p:nvSpPr>
          <p:cNvPr id="2289" name="Google Shape;2289;p51"/>
          <p:cNvSpPr txBox="1"/>
          <p:nvPr/>
        </p:nvSpPr>
        <p:spPr>
          <a:xfrm>
            <a:off x="720000" y="1838284"/>
            <a:ext cx="2451300" cy="66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Mercure est la planète la plus proche du Soleil</a:t>
            </a:r>
            <a:endParaRPr>
              <a:solidFill>
                <a:schemeClr val="dk1"/>
              </a:solidFill>
              <a:latin typeface="Manjari"/>
              <a:ea typeface="Manjari"/>
              <a:cs typeface="Manjari"/>
              <a:sym typeface="Manjari"/>
            </a:endParaRPr>
          </a:p>
        </p:txBody>
      </p:sp>
      <p:sp>
        <p:nvSpPr>
          <p:cNvPr id="2290" name="Google Shape;2290;p51"/>
          <p:cNvSpPr txBox="1"/>
          <p:nvPr/>
        </p:nvSpPr>
        <p:spPr>
          <a:xfrm>
            <a:off x="3346350" y="2882181"/>
            <a:ext cx="2451300" cy="66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Vénus a un beau nom, mais il y fait très chaud</a:t>
            </a:r>
            <a:endParaRPr>
              <a:solidFill>
                <a:schemeClr val="dk1"/>
              </a:solidFill>
              <a:latin typeface="Manjari"/>
              <a:ea typeface="Manjari"/>
              <a:cs typeface="Manjari"/>
              <a:sym typeface="Manjari"/>
            </a:endParaRPr>
          </a:p>
        </p:txBody>
      </p:sp>
      <p:sp>
        <p:nvSpPr>
          <p:cNvPr id="2291" name="Google Shape;2291;p51"/>
          <p:cNvSpPr txBox="1"/>
          <p:nvPr/>
        </p:nvSpPr>
        <p:spPr>
          <a:xfrm>
            <a:off x="5972625" y="1838284"/>
            <a:ext cx="2451300" cy="66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Mars est en fait un endroit très froid</a:t>
            </a:r>
            <a:endParaRPr>
              <a:solidFill>
                <a:schemeClr val="dk1"/>
              </a:solidFill>
              <a:latin typeface="Manjari"/>
              <a:ea typeface="Manjari"/>
              <a:cs typeface="Manjari"/>
              <a:sym typeface="Manjari"/>
            </a:endParaRPr>
          </a:p>
        </p:txBody>
      </p:sp>
      <p:sp>
        <p:nvSpPr>
          <p:cNvPr id="2292" name="Google Shape;2292;p51"/>
          <p:cNvSpPr txBox="1"/>
          <p:nvPr/>
        </p:nvSpPr>
        <p:spPr>
          <a:xfrm>
            <a:off x="720000" y="3669427"/>
            <a:ext cx="2451300" cy="66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Jupiter est la plus grande planète de toutes</a:t>
            </a:r>
            <a:endParaRPr>
              <a:solidFill>
                <a:schemeClr val="dk1"/>
              </a:solidFill>
              <a:latin typeface="Manjari"/>
              <a:ea typeface="Manjari"/>
              <a:cs typeface="Manjari"/>
              <a:sym typeface="Manjari"/>
            </a:endParaRPr>
          </a:p>
        </p:txBody>
      </p:sp>
      <p:sp>
        <p:nvSpPr>
          <p:cNvPr id="2293" name="Google Shape;2293;p51"/>
          <p:cNvSpPr txBox="1"/>
          <p:nvPr/>
        </p:nvSpPr>
        <p:spPr>
          <a:xfrm>
            <a:off x="5972625" y="3669427"/>
            <a:ext cx="2451300" cy="66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Neptune est la planète la plus éloignée du Soleil</a:t>
            </a:r>
            <a:endParaRPr>
              <a:solidFill>
                <a:schemeClr val="dk1"/>
              </a:solidFill>
              <a:latin typeface="Manjari"/>
              <a:ea typeface="Manjari"/>
              <a:cs typeface="Manjari"/>
              <a:sym typeface="Manjari"/>
            </a:endParaRPr>
          </a:p>
        </p:txBody>
      </p:sp>
      <p:sp>
        <p:nvSpPr>
          <p:cNvPr id="2294" name="Google Shape;2294;p51"/>
          <p:cNvSpPr/>
          <p:nvPr/>
        </p:nvSpPr>
        <p:spPr>
          <a:xfrm>
            <a:off x="720000" y="1456425"/>
            <a:ext cx="2451300" cy="4788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fr" sz="2000">
                <a:solidFill>
                  <a:schemeClr val="dk1"/>
                </a:solidFill>
                <a:latin typeface="Lexend"/>
                <a:ea typeface="Lexend"/>
                <a:cs typeface="Lexend"/>
                <a:sym typeface="Lexend"/>
              </a:rPr>
              <a:t>Microsoft Excel</a:t>
            </a:r>
            <a:endParaRPr b="1" sz="2000">
              <a:solidFill>
                <a:schemeClr val="dk1"/>
              </a:solidFill>
              <a:latin typeface="Lexend"/>
              <a:ea typeface="Lexend"/>
              <a:cs typeface="Lexend"/>
              <a:sym typeface="Lexend"/>
            </a:endParaRPr>
          </a:p>
        </p:txBody>
      </p:sp>
      <p:sp>
        <p:nvSpPr>
          <p:cNvPr id="2295" name="Google Shape;2295;p51"/>
          <p:cNvSpPr/>
          <p:nvPr/>
        </p:nvSpPr>
        <p:spPr>
          <a:xfrm>
            <a:off x="720000" y="3287570"/>
            <a:ext cx="2451300" cy="4788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fr" sz="2000">
                <a:solidFill>
                  <a:schemeClr val="dk1"/>
                </a:solidFill>
                <a:latin typeface="Lexend"/>
                <a:ea typeface="Lexend"/>
                <a:cs typeface="Lexend"/>
                <a:sym typeface="Lexend"/>
              </a:rPr>
              <a:t>Python</a:t>
            </a:r>
            <a:endParaRPr b="1" sz="2000">
              <a:solidFill>
                <a:schemeClr val="dk1"/>
              </a:solidFill>
              <a:latin typeface="Lexend"/>
              <a:ea typeface="Lexend"/>
              <a:cs typeface="Lexend"/>
              <a:sym typeface="Lexend"/>
            </a:endParaRPr>
          </a:p>
        </p:txBody>
      </p:sp>
      <p:sp>
        <p:nvSpPr>
          <p:cNvPr id="2296" name="Google Shape;2296;p51"/>
          <p:cNvSpPr/>
          <p:nvPr/>
        </p:nvSpPr>
        <p:spPr>
          <a:xfrm>
            <a:off x="5972625" y="1456425"/>
            <a:ext cx="2451300" cy="4788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fr" sz="2000">
                <a:solidFill>
                  <a:schemeClr val="dk1"/>
                </a:solidFill>
                <a:latin typeface="Lexend"/>
                <a:ea typeface="Lexend"/>
                <a:cs typeface="Lexend"/>
                <a:sym typeface="Lexend"/>
              </a:rPr>
              <a:t>Google Analytics</a:t>
            </a:r>
            <a:endParaRPr b="1" sz="2000">
              <a:solidFill>
                <a:schemeClr val="dk1"/>
              </a:solidFill>
              <a:latin typeface="Lexend"/>
              <a:ea typeface="Lexend"/>
              <a:cs typeface="Lexend"/>
              <a:sym typeface="Lexend"/>
            </a:endParaRPr>
          </a:p>
        </p:txBody>
      </p:sp>
      <p:sp>
        <p:nvSpPr>
          <p:cNvPr id="2297" name="Google Shape;2297;p51"/>
          <p:cNvSpPr/>
          <p:nvPr/>
        </p:nvSpPr>
        <p:spPr>
          <a:xfrm>
            <a:off x="5972625" y="3287570"/>
            <a:ext cx="2451300" cy="4788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fr" sz="2000">
                <a:solidFill>
                  <a:schemeClr val="dk1"/>
                </a:solidFill>
                <a:latin typeface="Lexend"/>
                <a:ea typeface="Lexend"/>
                <a:cs typeface="Lexend"/>
                <a:sym typeface="Lexend"/>
              </a:rPr>
              <a:t>Power BI</a:t>
            </a:r>
            <a:endParaRPr b="1" sz="2000">
              <a:solidFill>
                <a:schemeClr val="dk1"/>
              </a:solidFill>
              <a:latin typeface="Lexend"/>
              <a:ea typeface="Lexend"/>
              <a:cs typeface="Lexend"/>
              <a:sym typeface="Lexend"/>
            </a:endParaRPr>
          </a:p>
        </p:txBody>
      </p:sp>
      <p:cxnSp>
        <p:nvCxnSpPr>
          <p:cNvPr id="2298" name="Google Shape;2298;p51"/>
          <p:cNvCxnSpPr>
            <a:stCxn id="2288" idx="0"/>
            <a:endCxn id="2296" idx="1"/>
          </p:cNvCxnSpPr>
          <p:nvPr/>
        </p:nvCxnSpPr>
        <p:spPr>
          <a:xfrm rot="-5400000">
            <a:off x="4870050" y="1397675"/>
            <a:ext cx="804600" cy="1400700"/>
          </a:xfrm>
          <a:prstGeom prst="bentConnector2">
            <a:avLst/>
          </a:prstGeom>
          <a:noFill/>
          <a:ln cap="flat" cmpd="sng" w="9525">
            <a:solidFill>
              <a:schemeClr val="lt2"/>
            </a:solidFill>
            <a:prstDash val="solid"/>
            <a:round/>
            <a:headEnd len="med" w="med" type="none"/>
            <a:tailEnd len="med" w="med" type="oval"/>
          </a:ln>
        </p:spPr>
      </p:cxnSp>
      <p:cxnSp>
        <p:nvCxnSpPr>
          <p:cNvPr id="2299" name="Google Shape;2299;p51"/>
          <p:cNvCxnSpPr>
            <a:stCxn id="2288" idx="0"/>
            <a:endCxn id="2294" idx="3"/>
          </p:cNvCxnSpPr>
          <p:nvPr/>
        </p:nvCxnSpPr>
        <p:spPr>
          <a:xfrm flipH="1" rot="5400000">
            <a:off x="3469350" y="1397675"/>
            <a:ext cx="804600" cy="1400700"/>
          </a:xfrm>
          <a:prstGeom prst="bentConnector2">
            <a:avLst/>
          </a:prstGeom>
          <a:noFill/>
          <a:ln cap="flat" cmpd="sng" w="9525">
            <a:solidFill>
              <a:schemeClr val="lt2"/>
            </a:solidFill>
            <a:prstDash val="solid"/>
            <a:round/>
            <a:headEnd len="med" w="med" type="none"/>
            <a:tailEnd len="med" w="med" type="oval"/>
          </a:ln>
        </p:spPr>
      </p:cxnSp>
      <p:cxnSp>
        <p:nvCxnSpPr>
          <p:cNvPr id="2300" name="Google Shape;2300;p51"/>
          <p:cNvCxnSpPr>
            <a:stCxn id="2288" idx="3"/>
            <a:endCxn id="2293" idx="1"/>
          </p:cNvCxnSpPr>
          <p:nvPr/>
        </p:nvCxnSpPr>
        <p:spPr>
          <a:xfrm>
            <a:off x="5797650" y="2739725"/>
            <a:ext cx="174900" cy="1262100"/>
          </a:xfrm>
          <a:prstGeom prst="bentConnector3">
            <a:avLst>
              <a:gd fmla="val 50021" name="adj1"/>
            </a:avLst>
          </a:prstGeom>
          <a:noFill/>
          <a:ln cap="flat" cmpd="sng" w="9525">
            <a:solidFill>
              <a:schemeClr val="lt2"/>
            </a:solidFill>
            <a:prstDash val="solid"/>
            <a:round/>
            <a:headEnd len="med" w="med" type="none"/>
            <a:tailEnd len="med" w="med" type="oval"/>
          </a:ln>
        </p:spPr>
      </p:cxnSp>
      <p:cxnSp>
        <p:nvCxnSpPr>
          <p:cNvPr id="2301" name="Google Shape;2301;p51"/>
          <p:cNvCxnSpPr>
            <a:stCxn id="2288" idx="1"/>
            <a:endCxn id="2292" idx="3"/>
          </p:cNvCxnSpPr>
          <p:nvPr/>
        </p:nvCxnSpPr>
        <p:spPr>
          <a:xfrm flipH="1">
            <a:off x="3171150" y="2739725"/>
            <a:ext cx="175200" cy="1262100"/>
          </a:xfrm>
          <a:prstGeom prst="bentConnector3">
            <a:avLst>
              <a:gd fmla="val 49957" name="adj1"/>
            </a:avLst>
          </a:prstGeom>
          <a:noFill/>
          <a:ln cap="flat" cmpd="sng" w="9525">
            <a:solidFill>
              <a:schemeClr val="lt2"/>
            </a:solidFill>
            <a:prstDash val="solid"/>
            <a:round/>
            <a:headEnd len="med" w="med" type="none"/>
            <a:tailEnd len="med" w="med" type="oval"/>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5" name="Shape 2305"/>
        <p:cNvGrpSpPr/>
        <p:nvPr/>
      </p:nvGrpSpPr>
      <p:grpSpPr>
        <a:xfrm>
          <a:off x="0" y="0"/>
          <a:ext cx="0" cy="0"/>
          <a:chOff x="0" y="0"/>
          <a:chExt cx="0" cy="0"/>
        </a:xfrm>
      </p:grpSpPr>
      <p:sp>
        <p:nvSpPr>
          <p:cNvPr id="2306" name="Google Shape;2306;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Séquence</a:t>
            </a:r>
            <a:endParaRPr/>
          </a:p>
        </p:txBody>
      </p:sp>
      <p:sp>
        <p:nvSpPr>
          <p:cNvPr id="2307" name="Google Shape;2307;p52"/>
          <p:cNvSpPr txBox="1"/>
          <p:nvPr/>
        </p:nvSpPr>
        <p:spPr>
          <a:xfrm>
            <a:off x="720000" y="1630898"/>
            <a:ext cx="2338800" cy="66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Mercure est la planète la plus proche du Soleil</a:t>
            </a:r>
            <a:endParaRPr>
              <a:solidFill>
                <a:schemeClr val="dk1"/>
              </a:solidFill>
              <a:latin typeface="Manjari"/>
              <a:ea typeface="Manjari"/>
              <a:cs typeface="Manjari"/>
              <a:sym typeface="Manjari"/>
            </a:endParaRPr>
          </a:p>
        </p:txBody>
      </p:sp>
      <p:sp>
        <p:nvSpPr>
          <p:cNvPr id="2308" name="Google Shape;2308;p52"/>
          <p:cNvSpPr txBox="1"/>
          <p:nvPr/>
        </p:nvSpPr>
        <p:spPr>
          <a:xfrm>
            <a:off x="720000" y="1260000"/>
            <a:ext cx="2338800" cy="474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fr" sz="2000">
                <a:solidFill>
                  <a:schemeClr val="dk1"/>
                </a:solidFill>
                <a:latin typeface="Lexend"/>
                <a:ea typeface="Lexend"/>
                <a:cs typeface="Lexend"/>
                <a:sym typeface="Lexend"/>
              </a:rPr>
              <a:t>Première</a:t>
            </a:r>
            <a:endParaRPr b="1" sz="2000">
              <a:solidFill>
                <a:schemeClr val="dk1"/>
              </a:solidFill>
              <a:latin typeface="Lexend"/>
              <a:ea typeface="Lexend"/>
              <a:cs typeface="Lexend"/>
              <a:sym typeface="Lexend"/>
            </a:endParaRPr>
          </a:p>
        </p:txBody>
      </p:sp>
      <p:sp>
        <p:nvSpPr>
          <p:cNvPr id="2309" name="Google Shape;2309;p52"/>
          <p:cNvSpPr txBox="1"/>
          <p:nvPr/>
        </p:nvSpPr>
        <p:spPr>
          <a:xfrm>
            <a:off x="3402600" y="1630898"/>
            <a:ext cx="2338800" cy="66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Vénus a un beau nom, mais il y fait très chaud</a:t>
            </a:r>
            <a:endParaRPr>
              <a:solidFill>
                <a:schemeClr val="dk1"/>
              </a:solidFill>
              <a:latin typeface="Manjari"/>
              <a:ea typeface="Manjari"/>
              <a:cs typeface="Manjari"/>
              <a:sym typeface="Manjari"/>
            </a:endParaRPr>
          </a:p>
        </p:txBody>
      </p:sp>
      <p:sp>
        <p:nvSpPr>
          <p:cNvPr id="2310" name="Google Shape;2310;p52"/>
          <p:cNvSpPr txBox="1"/>
          <p:nvPr/>
        </p:nvSpPr>
        <p:spPr>
          <a:xfrm>
            <a:off x="3402600" y="1260000"/>
            <a:ext cx="2338800" cy="474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fr" sz="2000">
                <a:solidFill>
                  <a:schemeClr val="dk1"/>
                </a:solidFill>
                <a:latin typeface="Lexend"/>
                <a:ea typeface="Lexend"/>
                <a:cs typeface="Lexend"/>
                <a:sym typeface="Lexend"/>
              </a:rPr>
              <a:t>Suivante</a:t>
            </a:r>
            <a:endParaRPr b="1" sz="2000">
              <a:solidFill>
                <a:schemeClr val="dk1"/>
              </a:solidFill>
              <a:latin typeface="Lexend"/>
              <a:ea typeface="Lexend"/>
              <a:cs typeface="Lexend"/>
              <a:sym typeface="Lexend"/>
            </a:endParaRPr>
          </a:p>
        </p:txBody>
      </p:sp>
      <p:sp>
        <p:nvSpPr>
          <p:cNvPr id="2311" name="Google Shape;2311;p52"/>
          <p:cNvSpPr txBox="1"/>
          <p:nvPr/>
        </p:nvSpPr>
        <p:spPr>
          <a:xfrm>
            <a:off x="6085200" y="1630898"/>
            <a:ext cx="2338800" cy="66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Mars est en fait un endroit très froid</a:t>
            </a:r>
            <a:endParaRPr>
              <a:solidFill>
                <a:schemeClr val="dk1"/>
              </a:solidFill>
              <a:latin typeface="Manjari"/>
              <a:ea typeface="Manjari"/>
              <a:cs typeface="Manjari"/>
              <a:sym typeface="Manjari"/>
            </a:endParaRPr>
          </a:p>
        </p:txBody>
      </p:sp>
      <p:sp>
        <p:nvSpPr>
          <p:cNvPr id="2312" name="Google Shape;2312;p52"/>
          <p:cNvSpPr txBox="1"/>
          <p:nvPr/>
        </p:nvSpPr>
        <p:spPr>
          <a:xfrm>
            <a:off x="6085200" y="1260000"/>
            <a:ext cx="2338800" cy="474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fr" sz="2000">
                <a:solidFill>
                  <a:schemeClr val="dk1"/>
                </a:solidFill>
                <a:latin typeface="Lexend"/>
                <a:ea typeface="Lexend"/>
                <a:cs typeface="Lexend"/>
                <a:sym typeface="Lexend"/>
              </a:rPr>
              <a:t>Suivante</a:t>
            </a:r>
            <a:endParaRPr b="1" sz="2000">
              <a:solidFill>
                <a:schemeClr val="dk1"/>
              </a:solidFill>
              <a:latin typeface="Lexend"/>
              <a:ea typeface="Lexend"/>
              <a:cs typeface="Lexend"/>
              <a:sym typeface="Lexend"/>
            </a:endParaRPr>
          </a:p>
        </p:txBody>
      </p:sp>
      <p:sp>
        <p:nvSpPr>
          <p:cNvPr id="2313" name="Google Shape;2313;p52"/>
          <p:cNvSpPr txBox="1"/>
          <p:nvPr/>
        </p:nvSpPr>
        <p:spPr>
          <a:xfrm>
            <a:off x="720000" y="3462046"/>
            <a:ext cx="2338800" cy="66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Jupiter est la plus grande planète de toutes</a:t>
            </a:r>
            <a:endParaRPr>
              <a:solidFill>
                <a:schemeClr val="dk1"/>
              </a:solidFill>
              <a:latin typeface="Manjari"/>
              <a:ea typeface="Manjari"/>
              <a:cs typeface="Manjari"/>
              <a:sym typeface="Manjari"/>
            </a:endParaRPr>
          </a:p>
        </p:txBody>
      </p:sp>
      <p:sp>
        <p:nvSpPr>
          <p:cNvPr id="2314" name="Google Shape;2314;p52"/>
          <p:cNvSpPr txBox="1"/>
          <p:nvPr/>
        </p:nvSpPr>
        <p:spPr>
          <a:xfrm>
            <a:off x="720000" y="3091143"/>
            <a:ext cx="2338800" cy="474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fr" sz="2000">
                <a:solidFill>
                  <a:schemeClr val="dk1"/>
                </a:solidFill>
                <a:latin typeface="Lexend"/>
                <a:ea typeface="Lexend"/>
                <a:cs typeface="Lexend"/>
                <a:sym typeface="Lexend"/>
              </a:rPr>
              <a:t>Suivante</a:t>
            </a:r>
            <a:endParaRPr b="1" sz="2000">
              <a:solidFill>
                <a:schemeClr val="dk1"/>
              </a:solidFill>
              <a:latin typeface="Lexend"/>
              <a:ea typeface="Lexend"/>
              <a:cs typeface="Lexend"/>
              <a:sym typeface="Lexend"/>
            </a:endParaRPr>
          </a:p>
        </p:txBody>
      </p:sp>
      <p:sp>
        <p:nvSpPr>
          <p:cNvPr id="2315" name="Google Shape;2315;p52"/>
          <p:cNvSpPr txBox="1"/>
          <p:nvPr/>
        </p:nvSpPr>
        <p:spPr>
          <a:xfrm>
            <a:off x="3402600" y="3462046"/>
            <a:ext cx="2338800" cy="66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Saturne est composée d'hydrogène et d'hélium</a:t>
            </a:r>
            <a:endParaRPr>
              <a:solidFill>
                <a:schemeClr val="dk1"/>
              </a:solidFill>
              <a:latin typeface="Manjari"/>
              <a:ea typeface="Manjari"/>
              <a:cs typeface="Manjari"/>
              <a:sym typeface="Manjari"/>
            </a:endParaRPr>
          </a:p>
        </p:txBody>
      </p:sp>
      <p:sp>
        <p:nvSpPr>
          <p:cNvPr id="2316" name="Google Shape;2316;p52"/>
          <p:cNvSpPr txBox="1"/>
          <p:nvPr/>
        </p:nvSpPr>
        <p:spPr>
          <a:xfrm>
            <a:off x="3402600" y="3091143"/>
            <a:ext cx="2338800" cy="474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fr" sz="2000">
                <a:solidFill>
                  <a:schemeClr val="dk1"/>
                </a:solidFill>
                <a:latin typeface="Lexend"/>
                <a:ea typeface="Lexend"/>
                <a:cs typeface="Lexend"/>
                <a:sym typeface="Lexend"/>
              </a:rPr>
              <a:t>Suivante</a:t>
            </a:r>
            <a:endParaRPr b="1" sz="2000">
              <a:solidFill>
                <a:schemeClr val="dk1"/>
              </a:solidFill>
              <a:latin typeface="Lexend"/>
              <a:ea typeface="Lexend"/>
              <a:cs typeface="Lexend"/>
              <a:sym typeface="Lexend"/>
            </a:endParaRPr>
          </a:p>
        </p:txBody>
      </p:sp>
      <p:sp>
        <p:nvSpPr>
          <p:cNvPr id="2317" name="Google Shape;2317;p52"/>
          <p:cNvSpPr txBox="1"/>
          <p:nvPr/>
        </p:nvSpPr>
        <p:spPr>
          <a:xfrm>
            <a:off x="6085200" y="3462046"/>
            <a:ext cx="2338800" cy="66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Neptune est la planète la plus éloignée du Soleil</a:t>
            </a:r>
            <a:endParaRPr>
              <a:solidFill>
                <a:schemeClr val="dk1"/>
              </a:solidFill>
              <a:latin typeface="Manjari"/>
              <a:ea typeface="Manjari"/>
              <a:cs typeface="Manjari"/>
              <a:sym typeface="Manjari"/>
            </a:endParaRPr>
          </a:p>
        </p:txBody>
      </p:sp>
      <p:sp>
        <p:nvSpPr>
          <p:cNvPr id="2318" name="Google Shape;2318;p52"/>
          <p:cNvSpPr txBox="1"/>
          <p:nvPr/>
        </p:nvSpPr>
        <p:spPr>
          <a:xfrm>
            <a:off x="6085200" y="3091143"/>
            <a:ext cx="2338800" cy="474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fr" sz="2000">
                <a:solidFill>
                  <a:schemeClr val="dk1"/>
                </a:solidFill>
                <a:latin typeface="Lexend"/>
                <a:ea typeface="Lexend"/>
                <a:cs typeface="Lexend"/>
                <a:sym typeface="Lexend"/>
              </a:rPr>
              <a:t>Dernière</a:t>
            </a:r>
            <a:endParaRPr b="1" sz="2000">
              <a:solidFill>
                <a:schemeClr val="dk1"/>
              </a:solidFill>
              <a:latin typeface="Lexend"/>
              <a:ea typeface="Lexend"/>
              <a:cs typeface="Lexend"/>
              <a:sym typeface="Lexend"/>
            </a:endParaRPr>
          </a:p>
        </p:txBody>
      </p:sp>
      <p:cxnSp>
        <p:nvCxnSpPr>
          <p:cNvPr id="2319" name="Google Shape;2319;p52"/>
          <p:cNvCxnSpPr>
            <a:stCxn id="2308" idx="3"/>
            <a:endCxn id="2310" idx="1"/>
          </p:cNvCxnSpPr>
          <p:nvPr/>
        </p:nvCxnSpPr>
        <p:spPr>
          <a:xfrm>
            <a:off x="3058800" y="1497300"/>
            <a:ext cx="343800" cy="600"/>
          </a:xfrm>
          <a:prstGeom prst="bentConnector3">
            <a:avLst>
              <a:gd fmla="val 50004" name="adj1"/>
            </a:avLst>
          </a:prstGeom>
          <a:noFill/>
          <a:ln cap="flat" cmpd="sng" w="9525">
            <a:solidFill>
              <a:schemeClr val="lt2"/>
            </a:solidFill>
            <a:prstDash val="solid"/>
            <a:round/>
            <a:headEnd len="med" w="med" type="none"/>
            <a:tailEnd len="med" w="med" type="oval"/>
          </a:ln>
        </p:spPr>
      </p:cxnSp>
      <p:cxnSp>
        <p:nvCxnSpPr>
          <p:cNvPr id="2320" name="Google Shape;2320;p52"/>
          <p:cNvCxnSpPr>
            <a:stCxn id="2310" idx="3"/>
            <a:endCxn id="2312" idx="1"/>
          </p:cNvCxnSpPr>
          <p:nvPr/>
        </p:nvCxnSpPr>
        <p:spPr>
          <a:xfrm>
            <a:off x="5741400" y="1497300"/>
            <a:ext cx="343800" cy="600"/>
          </a:xfrm>
          <a:prstGeom prst="bentConnector3">
            <a:avLst>
              <a:gd fmla="val 50004" name="adj1"/>
            </a:avLst>
          </a:prstGeom>
          <a:noFill/>
          <a:ln cap="flat" cmpd="sng" w="9525">
            <a:solidFill>
              <a:schemeClr val="lt2"/>
            </a:solidFill>
            <a:prstDash val="solid"/>
            <a:round/>
            <a:headEnd len="med" w="med" type="none"/>
            <a:tailEnd len="med" w="med" type="oval"/>
          </a:ln>
        </p:spPr>
      </p:cxnSp>
      <p:cxnSp>
        <p:nvCxnSpPr>
          <p:cNvPr id="2321" name="Google Shape;2321;p52"/>
          <p:cNvCxnSpPr>
            <a:stCxn id="2311" idx="2"/>
            <a:endCxn id="2314" idx="0"/>
          </p:cNvCxnSpPr>
          <p:nvPr/>
        </p:nvCxnSpPr>
        <p:spPr>
          <a:xfrm rot="5400000">
            <a:off x="4174200" y="10598"/>
            <a:ext cx="795600" cy="5365200"/>
          </a:xfrm>
          <a:prstGeom prst="bentConnector3">
            <a:avLst>
              <a:gd fmla="val 50009" name="adj1"/>
            </a:avLst>
          </a:prstGeom>
          <a:noFill/>
          <a:ln cap="flat" cmpd="sng" w="9525">
            <a:solidFill>
              <a:schemeClr val="lt2"/>
            </a:solidFill>
            <a:prstDash val="solid"/>
            <a:round/>
            <a:headEnd len="med" w="med" type="none"/>
            <a:tailEnd len="med" w="med" type="oval"/>
          </a:ln>
        </p:spPr>
      </p:cxnSp>
      <p:cxnSp>
        <p:nvCxnSpPr>
          <p:cNvPr id="2322" name="Google Shape;2322;p52"/>
          <p:cNvCxnSpPr>
            <a:stCxn id="2314" idx="3"/>
            <a:endCxn id="2316" idx="1"/>
          </p:cNvCxnSpPr>
          <p:nvPr/>
        </p:nvCxnSpPr>
        <p:spPr>
          <a:xfrm>
            <a:off x="3058800" y="3328443"/>
            <a:ext cx="343800" cy="600"/>
          </a:xfrm>
          <a:prstGeom prst="bentConnector3">
            <a:avLst>
              <a:gd fmla="val 50004" name="adj1"/>
            </a:avLst>
          </a:prstGeom>
          <a:noFill/>
          <a:ln cap="flat" cmpd="sng" w="9525">
            <a:solidFill>
              <a:schemeClr val="lt2"/>
            </a:solidFill>
            <a:prstDash val="solid"/>
            <a:round/>
            <a:headEnd len="med" w="med" type="none"/>
            <a:tailEnd len="med" w="med" type="oval"/>
          </a:ln>
        </p:spPr>
      </p:cxnSp>
      <p:cxnSp>
        <p:nvCxnSpPr>
          <p:cNvPr id="2323" name="Google Shape;2323;p52"/>
          <p:cNvCxnSpPr>
            <a:stCxn id="2316" idx="3"/>
            <a:endCxn id="2318" idx="1"/>
          </p:cNvCxnSpPr>
          <p:nvPr/>
        </p:nvCxnSpPr>
        <p:spPr>
          <a:xfrm>
            <a:off x="5741400" y="3328443"/>
            <a:ext cx="343800" cy="600"/>
          </a:xfrm>
          <a:prstGeom prst="bentConnector3">
            <a:avLst>
              <a:gd fmla="val 50004" name="adj1"/>
            </a:avLst>
          </a:prstGeom>
          <a:noFill/>
          <a:ln cap="flat" cmpd="sng" w="9525">
            <a:solidFill>
              <a:schemeClr val="lt2"/>
            </a:solidFill>
            <a:prstDash val="solid"/>
            <a:round/>
            <a:headEnd len="med" w="med" type="none"/>
            <a:tailEnd len="med" w="med" type="oval"/>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7" name="Shape 2327"/>
        <p:cNvGrpSpPr/>
        <p:nvPr/>
      </p:nvGrpSpPr>
      <p:grpSpPr>
        <a:xfrm>
          <a:off x="0" y="0"/>
          <a:ext cx="0" cy="0"/>
          <a:chOff x="0" y="0"/>
          <a:chExt cx="0" cy="0"/>
        </a:xfrm>
      </p:grpSpPr>
      <p:sp>
        <p:nvSpPr>
          <p:cNvPr id="2328" name="Google Shape;2328;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Classification</a:t>
            </a:r>
            <a:endParaRPr/>
          </a:p>
        </p:txBody>
      </p:sp>
      <p:graphicFrame>
        <p:nvGraphicFramePr>
          <p:cNvPr id="2329" name="Google Shape;2329;p53"/>
          <p:cNvGraphicFramePr/>
          <p:nvPr/>
        </p:nvGraphicFramePr>
        <p:xfrm>
          <a:off x="720000" y="1401775"/>
          <a:ext cx="3000000" cy="3000000"/>
        </p:xfrm>
        <a:graphic>
          <a:graphicData uri="http://schemas.openxmlformats.org/drawingml/2006/table">
            <a:tbl>
              <a:tblPr>
                <a:noFill/>
                <a:tableStyleId>{EF1BF9ED-3D8D-4ACE-AD50-38159D2B6216}</a:tableStyleId>
              </a:tblPr>
              <a:tblGrid>
                <a:gridCol w="1926000"/>
                <a:gridCol w="1926000"/>
                <a:gridCol w="1926000"/>
                <a:gridCol w="1926000"/>
              </a:tblGrid>
              <a:tr h="619800">
                <a:tc>
                  <a:txBody>
                    <a:bodyPr/>
                    <a:lstStyle/>
                    <a:p>
                      <a:pPr indent="0" lvl="0" marL="0" rtl="0" algn="ctr">
                        <a:lnSpc>
                          <a:spcPct val="115000"/>
                        </a:lnSpc>
                        <a:spcBef>
                          <a:spcPts val="0"/>
                        </a:spcBef>
                        <a:spcAft>
                          <a:spcPts val="0"/>
                        </a:spcAft>
                        <a:buNone/>
                      </a:pPr>
                      <a:r>
                        <a:rPr b="1" lang="fr" sz="2000">
                          <a:solidFill>
                            <a:schemeClr val="dk1"/>
                          </a:solidFill>
                          <a:latin typeface="Lexend"/>
                          <a:ea typeface="Lexend"/>
                          <a:cs typeface="Lexend"/>
                          <a:sym typeface="Lexend"/>
                        </a:rPr>
                        <a:t>Mars</a:t>
                      </a:r>
                      <a:endParaRPr b="1" sz="2000">
                        <a:solidFill>
                          <a:schemeClr val="dk1"/>
                        </a:solidFill>
                        <a:latin typeface="Lexend"/>
                        <a:ea typeface="Lexend"/>
                        <a:cs typeface="Lexend"/>
                        <a:sym typeface="Lexend"/>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fr" sz="2000">
                          <a:solidFill>
                            <a:schemeClr val="dk1"/>
                          </a:solidFill>
                          <a:latin typeface="Lexend"/>
                          <a:ea typeface="Lexend"/>
                          <a:cs typeface="Lexend"/>
                          <a:sym typeface="Lexend"/>
                        </a:rPr>
                        <a:t>Vénus</a:t>
                      </a:r>
                      <a:endParaRPr b="1" sz="2000">
                        <a:solidFill>
                          <a:schemeClr val="dk1"/>
                        </a:solidFill>
                        <a:latin typeface="Lexend"/>
                        <a:ea typeface="Lexend"/>
                        <a:cs typeface="Lexend"/>
                        <a:sym typeface="Lexend"/>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fr" sz="2000">
                          <a:solidFill>
                            <a:schemeClr val="dk1"/>
                          </a:solidFill>
                          <a:latin typeface="Lexend"/>
                          <a:ea typeface="Lexend"/>
                          <a:cs typeface="Lexend"/>
                          <a:sym typeface="Lexend"/>
                        </a:rPr>
                        <a:t>Mercure</a:t>
                      </a:r>
                      <a:endParaRPr b="1" sz="2000">
                        <a:solidFill>
                          <a:schemeClr val="dk1"/>
                        </a:solidFill>
                        <a:latin typeface="Lexend"/>
                        <a:ea typeface="Lexend"/>
                        <a:cs typeface="Lexend"/>
                        <a:sym typeface="Lexend"/>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fr" sz="2000">
                          <a:solidFill>
                            <a:schemeClr val="dk1"/>
                          </a:solidFill>
                          <a:latin typeface="Lexend"/>
                          <a:ea typeface="Lexend"/>
                          <a:cs typeface="Lexend"/>
                          <a:sym typeface="Lexend"/>
                        </a:rPr>
                        <a:t>Jupiter</a:t>
                      </a:r>
                      <a:endParaRPr b="1" sz="2000">
                        <a:solidFill>
                          <a:schemeClr val="dk1"/>
                        </a:solidFill>
                        <a:latin typeface="Lexend"/>
                        <a:ea typeface="Lexend"/>
                        <a:cs typeface="Lexend"/>
                        <a:sym typeface="Lexend"/>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1067225">
                <a:tc>
                  <a:txBody>
                    <a:bodyPr/>
                    <a:lstStyle/>
                    <a:p>
                      <a:pPr indent="-317500" lvl="0" marL="457200" rtl="0" algn="l">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Petite</a:t>
                      </a:r>
                      <a:endParaRPr>
                        <a:solidFill>
                          <a:schemeClr val="dk1"/>
                        </a:solidFill>
                        <a:latin typeface="Manjari"/>
                        <a:ea typeface="Manjari"/>
                        <a:cs typeface="Manjari"/>
                        <a:sym typeface="Manjari"/>
                      </a:endParaRPr>
                    </a:p>
                    <a:p>
                      <a:pPr indent="-317500" lvl="0" marL="457200" rtl="0" algn="l">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Rouge</a:t>
                      </a:r>
                      <a:endParaRPr>
                        <a:solidFill>
                          <a:schemeClr val="dk1"/>
                        </a:solidFill>
                        <a:latin typeface="Manjari"/>
                        <a:ea typeface="Manjari"/>
                        <a:cs typeface="Manjari"/>
                        <a:sym typeface="Manjari"/>
                      </a:endParaRPr>
                    </a:p>
                    <a:p>
                      <a:pPr indent="-317500" lvl="0" marL="457200" rtl="0" algn="l">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Froide</a:t>
                      </a:r>
                      <a:endParaRPr>
                        <a:solidFill>
                          <a:schemeClr val="dk1"/>
                        </a:solidFill>
                        <a:latin typeface="Manjari"/>
                        <a:ea typeface="Manjari"/>
                        <a:cs typeface="Manjari"/>
                        <a:sym typeface="Manjari"/>
                      </a:endParaRPr>
                    </a:p>
                    <a:p>
                      <a:pPr indent="-317500" lvl="0" marL="457200" rtl="0" algn="l">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Rocheuse</a:t>
                      </a:r>
                      <a:endParaRPr>
                        <a:solidFill>
                          <a:schemeClr val="dk1"/>
                        </a:solidFill>
                        <a:latin typeface="Manjari"/>
                        <a:ea typeface="Manjari"/>
                        <a:cs typeface="Manjari"/>
                        <a:sym typeface="Manjar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Petite</a:t>
                      </a:r>
                      <a:endParaRPr>
                        <a:solidFill>
                          <a:schemeClr val="dk1"/>
                        </a:solidFill>
                        <a:latin typeface="Manjari"/>
                        <a:ea typeface="Manjari"/>
                        <a:cs typeface="Manjari"/>
                        <a:sym typeface="Manjari"/>
                      </a:endParaRPr>
                    </a:p>
                    <a:p>
                      <a:pPr indent="-317500" lvl="0" marL="457200" rtl="0" algn="l">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Chaude</a:t>
                      </a:r>
                      <a:endParaRPr>
                        <a:solidFill>
                          <a:schemeClr val="dk1"/>
                        </a:solidFill>
                        <a:latin typeface="Manjari"/>
                        <a:ea typeface="Manjari"/>
                        <a:cs typeface="Manjari"/>
                        <a:sym typeface="Manjari"/>
                      </a:endParaRPr>
                    </a:p>
                    <a:p>
                      <a:pPr indent="-317500" lvl="0" marL="457200" rtl="0" algn="l">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Sèche</a:t>
                      </a:r>
                      <a:endParaRPr>
                        <a:solidFill>
                          <a:schemeClr val="dk1"/>
                        </a:solidFill>
                        <a:latin typeface="Manjari"/>
                        <a:ea typeface="Manjari"/>
                        <a:cs typeface="Manjari"/>
                        <a:sym typeface="Manjari"/>
                      </a:endParaRPr>
                    </a:p>
                    <a:p>
                      <a:pPr indent="-317500" lvl="0" marL="457200" rtl="0" algn="l">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Volcanique</a:t>
                      </a:r>
                      <a:endParaRPr>
                        <a:solidFill>
                          <a:schemeClr val="dk1"/>
                        </a:solidFill>
                        <a:latin typeface="Manjari"/>
                        <a:ea typeface="Manjari"/>
                        <a:cs typeface="Manjari"/>
                        <a:sym typeface="Manjar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Petite</a:t>
                      </a:r>
                      <a:endParaRPr>
                        <a:solidFill>
                          <a:schemeClr val="dk1"/>
                        </a:solidFill>
                        <a:latin typeface="Manjari"/>
                        <a:ea typeface="Manjari"/>
                        <a:cs typeface="Manjari"/>
                        <a:sym typeface="Manjari"/>
                      </a:endParaRPr>
                    </a:p>
                    <a:p>
                      <a:pPr indent="-317500" lvl="0" marL="457200" rtl="0" algn="l">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Chaude</a:t>
                      </a:r>
                      <a:endParaRPr>
                        <a:solidFill>
                          <a:schemeClr val="dk1"/>
                        </a:solidFill>
                        <a:latin typeface="Manjari"/>
                        <a:ea typeface="Manjari"/>
                        <a:cs typeface="Manjari"/>
                        <a:sym typeface="Manjari"/>
                      </a:endParaRPr>
                    </a:p>
                    <a:p>
                      <a:pPr indent="-317500" lvl="0" marL="457200" rtl="0" algn="l">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Rocheuse</a:t>
                      </a:r>
                      <a:endParaRPr>
                        <a:solidFill>
                          <a:schemeClr val="dk1"/>
                        </a:solidFill>
                        <a:latin typeface="Manjari"/>
                        <a:ea typeface="Manjari"/>
                        <a:cs typeface="Manjari"/>
                        <a:sym typeface="Manjari"/>
                      </a:endParaRPr>
                    </a:p>
                    <a:p>
                      <a:pPr indent="-317500" lvl="0" marL="457200" rtl="0" algn="l">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Avec cratères</a:t>
                      </a:r>
                      <a:endParaRPr>
                        <a:solidFill>
                          <a:schemeClr val="dk1"/>
                        </a:solidFill>
                        <a:latin typeface="Manjari"/>
                        <a:ea typeface="Manjari"/>
                        <a:cs typeface="Manjari"/>
                        <a:sym typeface="Manjar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Grande</a:t>
                      </a:r>
                      <a:endParaRPr>
                        <a:solidFill>
                          <a:schemeClr val="dk1"/>
                        </a:solidFill>
                        <a:latin typeface="Manjari"/>
                        <a:ea typeface="Manjari"/>
                        <a:cs typeface="Manjari"/>
                        <a:sym typeface="Manjari"/>
                      </a:endParaRPr>
                    </a:p>
                    <a:p>
                      <a:pPr indent="-317500" lvl="0" marL="457200" rtl="0" algn="l">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Froide</a:t>
                      </a:r>
                      <a:endParaRPr>
                        <a:solidFill>
                          <a:schemeClr val="dk1"/>
                        </a:solidFill>
                        <a:latin typeface="Manjari"/>
                        <a:ea typeface="Manjari"/>
                        <a:cs typeface="Manjari"/>
                        <a:sym typeface="Manjari"/>
                      </a:endParaRPr>
                    </a:p>
                    <a:p>
                      <a:pPr indent="-317500" lvl="0" marL="457200" rtl="0" algn="l">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Gazeuse</a:t>
                      </a:r>
                      <a:endParaRPr>
                        <a:solidFill>
                          <a:schemeClr val="dk1"/>
                        </a:solidFill>
                        <a:latin typeface="Manjari"/>
                        <a:ea typeface="Manjari"/>
                        <a:cs typeface="Manjari"/>
                        <a:sym typeface="Manjari"/>
                      </a:endParaRPr>
                    </a:p>
                    <a:p>
                      <a:pPr indent="-317500" lvl="0" marL="457200" rtl="0" algn="l">
                        <a:lnSpc>
                          <a:spcPct val="115000"/>
                        </a:lnSpc>
                        <a:spcBef>
                          <a:spcPts val="0"/>
                        </a:spcBef>
                        <a:spcAft>
                          <a:spcPts val="0"/>
                        </a:spcAft>
                        <a:buClr>
                          <a:schemeClr val="lt2"/>
                        </a:buClr>
                        <a:buSzPts val="1400"/>
                        <a:buFont typeface="Manjari"/>
                        <a:buChar char="●"/>
                      </a:pPr>
                      <a:r>
                        <a:rPr lang="fr">
                          <a:solidFill>
                            <a:schemeClr val="dk1"/>
                          </a:solidFill>
                          <a:latin typeface="Manjari"/>
                          <a:ea typeface="Manjari"/>
                          <a:cs typeface="Manjari"/>
                          <a:sym typeface="Manjari"/>
                        </a:rPr>
                        <a:t>À rayures</a:t>
                      </a:r>
                      <a:endParaRPr>
                        <a:solidFill>
                          <a:schemeClr val="dk1"/>
                        </a:solidFill>
                        <a:latin typeface="Manjari"/>
                        <a:ea typeface="Manjari"/>
                        <a:cs typeface="Manjari"/>
                        <a:sym typeface="Manjar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1237100">
                <a:tc>
                  <a:txBody>
                    <a:bodyPr/>
                    <a:lstStyle/>
                    <a:p>
                      <a:pPr indent="0" lvl="0" marL="230399" rtl="0" algn="l">
                        <a:lnSpc>
                          <a:spcPct val="115000"/>
                        </a:lnSpc>
                        <a:spcBef>
                          <a:spcPts val="0"/>
                        </a:spcBef>
                        <a:spcAft>
                          <a:spcPts val="0"/>
                        </a:spcAft>
                        <a:buNone/>
                      </a:pPr>
                      <a:r>
                        <a:rPr lang="fr">
                          <a:solidFill>
                            <a:schemeClr val="dk1"/>
                          </a:solidFill>
                          <a:latin typeface="Manjari"/>
                          <a:ea typeface="Manjari"/>
                          <a:cs typeface="Manjari"/>
                          <a:sym typeface="Manjari"/>
                        </a:rPr>
                        <a:t>Malgré sa couleur rouge, il fait très froid là-bas</a:t>
                      </a:r>
                      <a:endParaRPr>
                        <a:solidFill>
                          <a:schemeClr val="dk1"/>
                        </a:solidFill>
                        <a:latin typeface="Manjari"/>
                        <a:ea typeface="Manjari"/>
                        <a:cs typeface="Manjari"/>
                        <a:sym typeface="Manjar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230399" rtl="0" algn="l">
                        <a:lnSpc>
                          <a:spcPct val="115000"/>
                        </a:lnSpc>
                        <a:spcBef>
                          <a:spcPts val="0"/>
                        </a:spcBef>
                        <a:spcAft>
                          <a:spcPts val="0"/>
                        </a:spcAft>
                        <a:buNone/>
                      </a:pPr>
                      <a:r>
                        <a:rPr lang="fr">
                          <a:solidFill>
                            <a:schemeClr val="dk1"/>
                          </a:solidFill>
                          <a:latin typeface="Manjari"/>
                          <a:ea typeface="Manjari"/>
                          <a:cs typeface="Manjari"/>
                          <a:sym typeface="Manjari"/>
                        </a:rPr>
                        <a:t>Vénus est une planète avec un nom beau</a:t>
                      </a:r>
                      <a:endParaRPr>
                        <a:solidFill>
                          <a:schemeClr val="dk1"/>
                        </a:solidFill>
                        <a:latin typeface="Manjari"/>
                        <a:ea typeface="Manjari"/>
                        <a:cs typeface="Manjari"/>
                        <a:sym typeface="Manjar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230399" rtl="0" algn="l">
                        <a:lnSpc>
                          <a:spcPct val="115000"/>
                        </a:lnSpc>
                        <a:spcBef>
                          <a:spcPts val="0"/>
                        </a:spcBef>
                        <a:spcAft>
                          <a:spcPts val="0"/>
                        </a:spcAft>
                        <a:buNone/>
                      </a:pPr>
                      <a:r>
                        <a:rPr lang="fr">
                          <a:solidFill>
                            <a:schemeClr val="dk1"/>
                          </a:solidFill>
                          <a:latin typeface="Manjari"/>
                          <a:ea typeface="Manjari"/>
                          <a:cs typeface="Manjari"/>
                          <a:sym typeface="Manjari"/>
                        </a:rPr>
                        <a:t>Mercure est la planète la plus proche du Soleil</a:t>
                      </a:r>
                      <a:endParaRPr>
                        <a:solidFill>
                          <a:schemeClr val="dk1"/>
                        </a:solidFill>
                        <a:latin typeface="Manjari"/>
                        <a:ea typeface="Manjari"/>
                        <a:cs typeface="Manjari"/>
                        <a:sym typeface="Manjar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230399" rtl="0" algn="l">
                        <a:lnSpc>
                          <a:spcPct val="115000"/>
                        </a:lnSpc>
                        <a:spcBef>
                          <a:spcPts val="0"/>
                        </a:spcBef>
                        <a:spcAft>
                          <a:spcPts val="0"/>
                        </a:spcAft>
                        <a:buNone/>
                      </a:pPr>
                      <a:r>
                        <a:rPr lang="fr">
                          <a:solidFill>
                            <a:schemeClr val="dk1"/>
                          </a:solidFill>
                          <a:latin typeface="Manjari"/>
                          <a:ea typeface="Manjari"/>
                          <a:cs typeface="Manjari"/>
                          <a:sym typeface="Manjari"/>
                        </a:rPr>
                        <a:t>Jupiter a été nommée d'après un dieu romain</a:t>
                      </a:r>
                      <a:endParaRPr>
                        <a:solidFill>
                          <a:schemeClr val="dk1"/>
                        </a:solidFill>
                        <a:latin typeface="Manjari"/>
                        <a:ea typeface="Manjari"/>
                        <a:cs typeface="Manjari"/>
                        <a:sym typeface="Manjar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3" name="Shape 2333"/>
        <p:cNvGrpSpPr/>
        <p:nvPr/>
      </p:nvGrpSpPr>
      <p:grpSpPr>
        <a:xfrm>
          <a:off x="0" y="0"/>
          <a:ext cx="0" cy="0"/>
          <a:chOff x="0" y="0"/>
          <a:chExt cx="0" cy="0"/>
        </a:xfrm>
      </p:grpSpPr>
      <p:sp>
        <p:nvSpPr>
          <p:cNvPr id="2334" name="Google Shape;2334;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Cause et effet</a:t>
            </a:r>
            <a:endParaRPr/>
          </a:p>
        </p:txBody>
      </p:sp>
      <p:sp>
        <p:nvSpPr>
          <p:cNvPr id="2335" name="Google Shape;2335;p54"/>
          <p:cNvSpPr/>
          <p:nvPr/>
        </p:nvSpPr>
        <p:spPr>
          <a:xfrm flipH="1">
            <a:off x="771450" y="2439750"/>
            <a:ext cx="1490700" cy="728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fr" sz="2000">
                <a:solidFill>
                  <a:schemeClr val="dk1"/>
                </a:solidFill>
                <a:latin typeface="Lexend"/>
                <a:ea typeface="Lexend"/>
                <a:cs typeface="Lexend"/>
                <a:sym typeface="Lexend"/>
              </a:rPr>
              <a:t>Problème ou but</a:t>
            </a:r>
            <a:endParaRPr b="1" sz="2000">
              <a:solidFill>
                <a:schemeClr val="dk1"/>
              </a:solidFill>
              <a:latin typeface="Lexend"/>
              <a:ea typeface="Lexend"/>
              <a:cs typeface="Lexend"/>
              <a:sym typeface="Lexend"/>
            </a:endParaRPr>
          </a:p>
        </p:txBody>
      </p:sp>
      <p:sp>
        <p:nvSpPr>
          <p:cNvPr id="2336" name="Google Shape;2336;p54"/>
          <p:cNvSpPr txBox="1"/>
          <p:nvPr/>
        </p:nvSpPr>
        <p:spPr>
          <a:xfrm>
            <a:off x="3072850" y="1200800"/>
            <a:ext cx="1337400" cy="474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fr" sz="1600">
                <a:solidFill>
                  <a:schemeClr val="dk1"/>
                </a:solidFill>
                <a:latin typeface="Lexend"/>
                <a:ea typeface="Lexend"/>
                <a:cs typeface="Lexend"/>
                <a:sym typeface="Lexend"/>
              </a:rPr>
              <a:t>Milieu</a:t>
            </a:r>
            <a:endParaRPr b="1" sz="1600">
              <a:solidFill>
                <a:schemeClr val="dk1"/>
              </a:solidFill>
              <a:latin typeface="Lexend"/>
              <a:ea typeface="Lexend"/>
              <a:cs typeface="Lexend"/>
              <a:sym typeface="Lexend"/>
            </a:endParaRPr>
          </a:p>
        </p:txBody>
      </p:sp>
      <p:sp>
        <p:nvSpPr>
          <p:cNvPr id="2337" name="Google Shape;2337;p54"/>
          <p:cNvSpPr txBox="1"/>
          <p:nvPr/>
        </p:nvSpPr>
        <p:spPr>
          <a:xfrm>
            <a:off x="3072850" y="3932800"/>
            <a:ext cx="1337400" cy="47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fr" sz="1600">
                <a:solidFill>
                  <a:schemeClr val="dk1"/>
                </a:solidFill>
                <a:latin typeface="Lexend"/>
                <a:ea typeface="Lexend"/>
                <a:cs typeface="Lexend"/>
                <a:sym typeface="Lexend"/>
              </a:rPr>
              <a:t>Matériaux</a:t>
            </a:r>
            <a:endParaRPr b="1" sz="1600">
              <a:solidFill>
                <a:schemeClr val="dk1"/>
              </a:solidFill>
              <a:latin typeface="Lexend"/>
              <a:ea typeface="Lexend"/>
              <a:cs typeface="Lexend"/>
              <a:sym typeface="Lexend"/>
            </a:endParaRPr>
          </a:p>
        </p:txBody>
      </p:sp>
      <p:sp>
        <p:nvSpPr>
          <p:cNvPr id="2338" name="Google Shape;2338;p54"/>
          <p:cNvSpPr txBox="1"/>
          <p:nvPr/>
        </p:nvSpPr>
        <p:spPr>
          <a:xfrm>
            <a:off x="3072850" y="1644173"/>
            <a:ext cx="1337400" cy="86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a:solidFill>
                  <a:schemeClr val="dk1"/>
                </a:solidFill>
                <a:latin typeface="Manjari"/>
                <a:ea typeface="Manjari"/>
                <a:cs typeface="Manjari"/>
                <a:sym typeface="Manjari"/>
              </a:rPr>
              <a:t>Mercure est la planète la plus petite</a:t>
            </a:r>
            <a:endParaRPr>
              <a:solidFill>
                <a:schemeClr val="dk1"/>
              </a:solidFill>
              <a:latin typeface="Manjari"/>
              <a:ea typeface="Manjari"/>
              <a:cs typeface="Manjari"/>
              <a:sym typeface="Manjari"/>
            </a:endParaRPr>
          </a:p>
        </p:txBody>
      </p:sp>
      <p:sp>
        <p:nvSpPr>
          <p:cNvPr id="2339" name="Google Shape;2339;p54"/>
          <p:cNvSpPr txBox="1"/>
          <p:nvPr/>
        </p:nvSpPr>
        <p:spPr>
          <a:xfrm>
            <a:off x="3072825" y="3133393"/>
            <a:ext cx="1337400" cy="865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fr">
                <a:solidFill>
                  <a:schemeClr val="dk1"/>
                </a:solidFill>
                <a:latin typeface="Manjari"/>
                <a:ea typeface="Manjari"/>
                <a:cs typeface="Manjari"/>
                <a:sym typeface="Manjari"/>
              </a:rPr>
              <a:t>Vénus est une planète avec un nom beau</a:t>
            </a:r>
            <a:endParaRPr>
              <a:solidFill>
                <a:schemeClr val="dk1"/>
              </a:solidFill>
              <a:latin typeface="Manjari"/>
              <a:ea typeface="Manjari"/>
              <a:cs typeface="Manjari"/>
              <a:sym typeface="Manjari"/>
            </a:endParaRPr>
          </a:p>
        </p:txBody>
      </p:sp>
      <p:sp>
        <p:nvSpPr>
          <p:cNvPr id="2340" name="Google Shape;2340;p54"/>
          <p:cNvSpPr txBox="1"/>
          <p:nvPr/>
        </p:nvSpPr>
        <p:spPr>
          <a:xfrm>
            <a:off x="4905475" y="1200800"/>
            <a:ext cx="1337400" cy="474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fr" sz="1600">
                <a:solidFill>
                  <a:schemeClr val="dk1"/>
                </a:solidFill>
                <a:latin typeface="Lexend"/>
                <a:ea typeface="Lexend"/>
                <a:cs typeface="Lexend"/>
                <a:sym typeface="Lexend"/>
              </a:rPr>
              <a:t>Personnes</a:t>
            </a:r>
            <a:endParaRPr b="1" sz="1600">
              <a:solidFill>
                <a:schemeClr val="dk1"/>
              </a:solidFill>
              <a:latin typeface="Lexend"/>
              <a:ea typeface="Lexend"/>
              <a:cs typeface="Lexend"/>
              <a:sym typeface="Lexend"/>
            </a:endParaRPr>
          </a:p>
        </p:txBody>
      </p:sp>
      <p:sp>
        <p:nvSpPr>
          <p:cNvPr id="2341" name="Google Shape;2341;p54"/>
          <p:cNvSpPr txBox="1"/>
          <p:nvPr/>
        </p:nvSpPr>
        <p:spPr>
          <a:xfrm>
            <a:off x="4905475" y="3932800"/>
            <a:ext cx="1337400" cy="47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fr" sz="1600">
                <a:solidFill>
                  <a:schemeClr val="dk1"/>
                </a:solidFill>
                <a:latin typeface="Lexend"/>
                <a:ea typeface="Lexend"/>
                <a:cs typeface="Lexend"/>
                <a:sym typeface="Lexend"/>
              </a:rPr>
              <a:t>Méthodes</a:t>
            </a:r>
            <a:endParaRPr b="1" sz="1600">
              <a:solidFill>
                <a:schemeClr val="dk1"/>
              </a:solidFill>
              <a:latin typeface="Lexend"/>
              <a:ea typeface="Lexend"/>
              <a:cs typeface="Lexend"/>
              <a:sym typeface="Lexend"/>
            </a:endParaRPr>
          </a:p>
        </p:txBody>
      </p:sp>
      <p:sp>
        <p:nvSpPr>
          <p:cNvPr id="2342" name="Google Shape;2342;p54"/>
          <p:cNvSpPr txBox="1"/>
          <p:nvPr/>
        </p:nvSpPr>
        <p:spPr>
          <a:xfrm>
            <a:off x="4905475" y="1644173"/>
            <a:ext cx="1337400" cy="86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a:solidFill>
                  <a:schemeClr val="dk1"/>
                </a:solidFill>
                <a:latin typeface="Manjari"/>
                <a:ea typeface="Manjari"/>
                <a:cs typeface="Manjari"/>
                <a:sym typeface="Manjari"/>
              </a:rPr>
              <a:t>Mars est en fait un endroit très froid</a:t>
            </a:r>
            <a:endParaRPr>
              <a:solidFill>
                <a:schemeClr val="dk1"/>
              </a:solidFill>
              <a:latin typeface="Manjari"/>
              <a:ea typeface="Manjari"/>
              <a:cs typeface="Manjari"/>
              <a:sym typeface="Manjari"/>
            </a:endParaRPr>
          </a:p>
        </p:txBody>
      </p:sp>
      <p:sp>
        <p:nvSpPr>
          <p:cNvPr id="2343" name="Google Shape;2343;p54"/>
          <p:cNvSpPr txBox="1"/>
          <p:nvPr/>
        </p:nvSpPr>
        <p:spPr>
          <a:xfrm>
            <a:off x="4905475" y="3133393"/>
            <a:ext cx="1337400" cy="865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fr">
                <a:solidFill>
                  <a:schemeClr val="dk1"/>
                </a:solidFill>
                <a:latin typeface="Manjari"/>
                <a:ea typeface="Manjari"/>
                <a:cs typeface="Manjari"/>
                <a:sym typeface="Manjari"/>
              </a:rPr>
              <a:t>Jupiter est la plus grande planète</a:t>
            </a:r>
            <a:endParaRPr>
              <a:solidFill>
                <a:schemeClr val="dk1"/>
              </a:solidFill>
              <a:latin typeface="Manjari"/>
              <a:ea typeface="Manjari"/>
              <a:cs typeface="Manjari"/>
              <a:sym typeface="Manjari"/>
            </a:endParaRPr>
          </a:p>
        </p:txBody>
      </p:sp>
      <p:sp>
        <p:nvSpPr>
          <p:cNvPr id="2344" name="Google Shape;2344;p54"/>
          <p:cNvSpPr txBox="1"/>
          <p:nvPr/>
        </p:nvSpPr>
        <p:spPr>
          <a:xfrm>
            <a:off x="6738150" y="1200800"/>
            <a:ext cx="1337400" cy="474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fr" sz="1600">
                <a:solidFill>
                  <a:schemeClr val="dk1"/>
                </a:solidFill>
                <a:latin typeface="Lexend"/>
                <a:ea typeface="Lexend"/>
                <a:cs typeface="Lexend"/>
                <a:sym typeface="Lexend"/>
              </a:rPr>
              <a:t>Measures</a:t>
            </a:r>
            <a:endParaRPr b="1" sz="1600">
              <a:solidFill>
                <a:schemeClr val="dk1"/>
              </a:solidFill>
              <a:latin typeface="Lexend"/>
              <a:ea typeface="Lexend"/>
              <a:cs typeface="Lexend"/>
              <a:sym typeface="Lexend"/>
            </a:endParaRPr>
          </a:p>
        </p:txBody>
      </p:sp>
      <p:sp>
        <p:nvSpPr>
          <p:cNvPr id="2345" name="Google Shape;2345;p54"/>
          <p:cNvSpPr txBox="1"/>
          <p:nvPr/>
        </p:nvSpPr>
        <p:spPr>
          <a:xfrm>
            <a:off x="6738150" y="3932800"/>
            <a:ext cx="1337400" cy="47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fr" sz="1600">
                <a:solidFill>
                  <a:schemeClr val="dk1"/>
                </a:solidFill>
                <a:latin typeface="Lexend"/>
                <a:ea typeface="Lexend"/>
                <a:cs typeface="Lexend"/>
                <a:sym typeface="Lexend"/>
              </a:rPr>
              <a:t>Machines</a:t>
            </a:r>
            <a:endParaRPr b="1" sz="1600">
              <a:solidFill>
                <a:schemeClr val="dk1"/>
              </a:solidFill>
              <a:latin typeface="Lexend"/>
              <a:ea typeface="Lexend"/>
              <a:cs typeface="Lexend"/>
              <a:sym typeface="Lexend"/>
            </a:endParaRPr>
          </a:p>
        </p:txBody>
      </p:sp>
      <p:sp>
        <p:nvSpPr>
          <p:cNvPr id="2346" name="Google Shape;2346;p54"/>
          <p:cNvSpPr txBox="1"/>
          <p:nvPr/>
        </p:nvSpPr>
        <p:spPr>
          <a:xfrm>
            <a:off x="6738150" y="1644173"/>
            <a:ext cx="1337400" cy="86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a:solidFill>
                  <a:schemeClr val="dk1"/>
                </a:solidFill>
                <a:latin typeface="Manjari"/>
                <a:ea typeface="Manjari"/>
                <a:cs typeface="Manjari"/>
                <a:sym typeface="Manjari"/>
              </a:rPr>
              <a:t>Saturne est une géante gazeuse</a:t>
            </a:r>
            <a:endParaRPr>
              <a:solidFill>
                <a:schemeClr val="dk1"/>
              </a:solidFill>
              <a:latin typeface="Manjari"/>
              <a:ea typeface="Manjari"/>
              <a:cs typeface="Manjari"/>
              <a:sym typeface="Manjari"/>
            </a:endParaRPr>
          </a:p>
        </p:txBody>
      </p:sp>
      <p:sp>
        <p:nvSpPr>
          <p:cNvPr id="2347" name="Google Shape;2347;p54"/>
          <p:cNvSpPr txBox="1"/>
          <p:nvPr/>
        </p:nvSpPr>
        <p:spPr>
          <a:xfrm>
            <a:off x="6738125" y="3133393"/>
            <a:ext cx="1337400" cy="865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fr">
                <a:solidFill>
                  <a:schemeClr val="dk1"/>
                </a:solidFill>
                <a:latin typeface="Manjari"/>
                <a:ea typeface="Manjari"/>
                <a:cs typeface="Manjari"/>
                <a:sym typeface="Manjari"/>
              </a:rPr>
              <a:t>Neptune est très éloignée du Soleil</a:t>
            </a:r>
            <a:endParaRPr>
              <a:solidFill>
                <a:schemeClr val="dk1"/>
              </a:solidFill>
              <a:latin typeface="Manjari"/>
              <a:ea typeface="Manjari"/>
              <a:cs typeface="Manjari"/>
              <a:sym typeface="Manjari"/>
            </a:endParaRPr>
          </a:p>
        </p:txBody>
      </p:sp>
      <p:sp>
        <p:nvSpPr>
          <p:cNvPr id="2348" name="Google Shape;2348;p54"/>
          <p:cNvSpPr/>
          <p:nvPr/>
        </p:nvSpPr>
        <p:spPr>
          <a:xfrm>
            <a:off x="2792475" y="2677945"/>
            <a:ext cx="252300" cy="25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349" name="Google Shape;2349;p54"/>
          <p:cNvSpPr/>
          <p:nvPr/>
        </p:nvSpPr>
        <p:spPr>
          <a:xfrm>
            <a:off x="4653175" y="2677945"/>
            <a:ext cx="252300" cy="25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350" name="Google Shape;2350;p54"/>
          <p:cNvSpPr/>
          <p:nvPr/>
        </p:nvSpPr>
        <p:spPr>
          <a:xfrm>
            <a:off x="6513875" y="2677945"/>
            <a:ext cx="252300" cy="25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cxnSp>
        <p:nvCxnSpPr>
          <p:cNvPr id="2351" name="Google Shape;2351;p54"/>
          <p:cNvCxnSpPr>
            <a:stCxn id="2335" idx="1"/>
            <a:endCxn id="2348" idx="1"/>
          </p:cNvCxnSpPr>
          <p:nvPr/>
        </p:nvCxnSpPr>
        <p:spPr>
          <a:xfrm>
            <a:off x="2262150" y="2804100"/>
            <a:ext cx="530400" cy="0"/>
          </a:xfrm>
          <a:prstGeom prst="straightConnector1">
            <a:avLst/>
          </a:prstGeom>
          <a:noFill/>
          <a:ln cap="flat" cmpd="sng" w="9525">
            <a:solidFill>
              <a:schemeClr val="lt2"/>
            </a:solidFill>
            <a:prstDash val="solid"/>
            <a:round/>
            <a:headEnd len="med" w="med" type="none"/>
            <a:tailEnd len="med" w="med" type="none"/>
          </a:ln>
        </p:spPr>
      </p:cxnSp>
      <p:cxnSp>
        <p:nvCxnSpPr>
          <p:cNvPr id="2352" name="Google Shape;2352;p54"/>
          <p:cNvCxnSpPr>
            <a:stCxn id="2348" idx="3"/>
            <a:endCxn id="2349" idx="1"/>
          </p:cNvCxnSpPr>
          <p:nvPr/>
        </p:nvCxnSpPr>
        <p:spPr>
          <a:xfrm>
            <a:off x="3044775" y="2804095"/>
            <a:ext cx="1608300" cy="0"/>
          </a:xfrm>
          <a:prstGeom prst="straightConnector1">
            <a:avLst/>
          </a:prstGeom>
          <a:noFill/>
          <a:ln cap="flat" cmpd="sng" w="9525">
            <a:solidFill>
              <a:schemeClr val="lt2"/>
            </a:solidFill>
            <a:prstDash val="solid"/>
            <a:round/>
            <a:headEnd len="med" w="med" type="none"/>
            <a:tailEnd len="med" w="med" type="none"/>
          </a:ln>
        </p:spPr>
      </p:cxnSp>
      <p:cxnSp>
        <p:nvCxnSpPr>
          <p:cNvPr id="2353" name="Google Shape;2353;p54"/>
          <p:cNvCxnSpPr>
            <a:stCxn id="2349" idx="3"/>
            <a:endCxn id="2350" idx="1"/>
          </p:cNvCxnSpPr>
          <p:nvPr/>
        </p:nvCxnSpPr>
        <p:spPr>
          <a:xfrm>
            <a:off x="4905475" y="2804095"/>
            <a:ext cx="1608300" cy="0"/>
          </a:xfrm>
          <a:prstGeom prst="straightConnector1">
            <a:avLst/>
          </a:prstGeom>
          <a:noFill/>
          <a:ln cap="flat" cmpd="sng" w="9525">
            <a:solidFill>
              <a:schemeClr val="lt2"/>
            </a:solidFill>
            <a:prstDash val="solid"/>
            <a:round/>
            <a:headEnd len="med" w="med" type="none"/>
            <a:tailEnd len="med" w="med" type="none"/>
          </a:ln>
        </p:spPr>
      </p:cxnSp>
      <p:cxnSp>
        <p:nvCxnSpPr>
          <p:cNvPr id="2354" name="Google Shape;2354;p54"/>
          <p:cNvCxnSpPr>
            <a:stCxn id="2348" idx="0"/>
            <a:endCxn id="2336" idx="1"/>
          </p:cNvCxnSpPr>
          <p:nvPr/>
        </p:nvCxnSpPr>
        <p:spPr>
          <a:xfrm rot="-5400000">
            <a:off x="2375775" y="1980895"/>
            <a:ext cx="1239900" cy="154200"/>
          </a:xfrm>
          <a:prstGeom prst="bentConnector2">
            <a:avLst/>
          </a:prstGeom>
          <a:noFill/>
          <a:ln cap="flat" cmpd="sng" w="9525">
            <a:solidFill>
              <a:schemeClr val="lt2"/>
            </a:solidFill>
            <a:prstDash val="solid"/>
            <a:round/>
            <a:headEnd len="med" w="med" type="none"/>
            <a:tailEnd len="med" w="med" type="oval"/>
          </a:ln>
        </p:spPr>
      </p:cxnSp>
      <p:cxnSp>
        <p:nvCxnSpPr>
          <p:cNvPr id="2355" name="Google Shape;2355;p54"/>
          <p:cNvCxnSpPr>
            <a:stCxn id="2349" idx="0"/>
            <a:endCxn id="2340" idx="1"/>
          </p:cNvCxnSpPr>
          <p:nvPr/>
        </p:nvCxnSpPr>
        <p:spPr>
          <a:xfrm rot="-5400000">
            <a:off x="4222525" y="1994845"/>
            <a:ext cx="1239900" cy="126300"/>
          </a:xfrm>
          <a:prstGeom prst="bentConnector2">
            <a:avLst/>
          </a:prstGeom>
          <a:noFill/>
          <a:ln cap="flat" cmpd="sng" w="9525">
            <a:solidFill>
              <a:schemeClr val="lt2"/>
            </a:solidFill>
            <a:prstDash val="solid"/>
            <a:round/>
            <a:headEnd len="med" w="med" type="none"/>
            <a:tailEnd len="med" w="med" type="oval"/>
          </a:ln>
        </p:spPr>
      </p:cxnSp>
      <p:cxnSp>
        <p:nvCxnSpPr>
          <p:cNvPr id="2356" name="Google Shape;2356;p54"/>
          <p:cNvCxnSpPr>
            <a:stCxn id="2350" idx="0"/>
            <a:endCxn id="2344" idx="1"/>
          </p:cNvCxnSpPr>
          <p:nvPr/>
        </p:nvCxnSpPr>
        <p:spPr>
          <a:xfrm rot="-5400000">
            <a:off x="6069125" y="2008945"/>
            <a:ext cx="1239900" cy="98100"/>
          </a:xfrm>
          <a:prstGeom prst="bentConnector2">
            <a:avLst/>
          </a:prstGeom>
          <a:noFill/>
          <a:ln cap="flat" cmpd="sng" w="9525">
            <a:solidFill>
              <a:schemeClr val="lt2"/>
            </a:solidFill>
            <a:prstDash val="solid"/>
            <a:round/>
            <a:headEnd len="med" w="med" type="none"/>
            <a:tailEnd len="med" w="med" type="oval"/>
          </a:ln>
        </p:spPr>
      </p:cxnSp>
      <p:cxnSp>
        <p:nvCxnSpPr>
          <p:cNvPr id="2357" name="Google Shape;2357;p54"/>
          <p:cNvCxnSpPr>
            <a:stCxn id="2348" idx="2"/>
            <a:endCxn id="2337" idx="1"/>
          </p:cNvCxnSpPr>
          <p:nvPr/>
        </p:nvCxnSpPr>
        <p:spPr>
          <a:xfrm flipH="1" rot="-5400000">
            <a:off x="2375775" y="3473095"/>
            <a:ext cx="1239900" cy="154200"/>
          </a:xfrm>
          <a:prstGeom prst="bentConnector2">
            <a:avLst/>
          </a:prstGeom>
          <a:noFill/>
          <a:ln cap="flat" cmpd="sng" w="9525">
            <a:solidFill>
              <a:schemeClr val="lt2"/>
            </a:solidFill>
            <a:prstDash val="solid"/>
            <a:round/>
            <a:headEnd len="med" w="med" type="none"/>
            <a:tailEnd len="med" w="med" type="oval"/>
          </a:ln>
        </p:spPr>
      </p:cxnSp>
      <p:cxnSp>
        <p:nvCxnSpPr>
          <p:cNvPr id="2358" name="Google Shape;2358;p54"/>
          <p:cNvCxnSpPr>
            <a:stCxn id="2349" idx="2"/>
            <a:endCxn id="2341" idx="1"/>
          </p:cNvCxnSpPr>
          <p:nvPr/>
        </p:nvCxnSpPr>
        <p:spPr>
          <a:xfrm flipH="1" rot="-5400000">
            <a:off x="4222525" y="3487045"/>
            <a:ext cx="1239900" cy="126300"/>
          </a:xfrm>
          <a:prstGeom prst="bentConnector2">
            <a:avLst/>
          </a:prstGeom>
          <a:noFill/>
          <a:ln cap="flat" cmpd="sng" w="9525">
            <a:solidFill>
              <a:schemeClr val="lt2"/>
            </a:solidFill>
            <a:prstDash val="solid"/>
            <a:round/>
            <a:headEnd len="med" w="med" type="none"/>
            <a:tailEnd len="med" w="med" type="oval"/>
          </a:ln>
        </p:spPr>
      </p:cxnSp>
      <p:cxnSp>
        <p:nvCxnSpPr>
          <p:cNvPr id="2359" name="Google Shape;2359;p54"/>
          <p:cNvCxnSpPr>
            <a:stCxn id="2350" idx="2"/>
            <a:endCxn id="2345" idx="1"/>
          </p:cNvCxnSpPr>
          <p:nvPr/>
        </p:nvCxnSpPr>
        <p:spPr>
          <a:xfrm flipH="1" rot="-5400000">
            <a:off x="6069125" y="3501145"/>
            <a:ext cx="1239900" cy="98100"/>
          </a:xfrm>
          <a:prstGeom prst="bentConnector2">
            <a:avLst/>
          </a:prstGeom>
          <a:noFill/>
          <a:ln cap="flat" cmpd="sng" w="9525">
            <a:solidFill>
              <a:schemeClr val="lt2"/>
            </a:solidFill>
            <a:prstDash val="solid"/>
            <a:round/>
            <a:headEnd len="med" w="med" type="none"/>
            <a:tailEnd len="med" w="med" type="oval"/>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3" name="Shape 2363"/>
        <p:cNvGrpSpPr/>
        <p:nvPr/>
      </p:nvGrpSpPr>
      <p:grpSpPr>
        <a:xfrm>
          <a:off x="0" y="0"/>
          <a:ext cx="0" cy="0"/>
          <a:chOff x="0" y="0"/>
          <a:chExt cx="0" cy="0"/>
        </a:xfrm>
      </p:grpSpPr>
      <p:sp>
        <p:nvSpPr>
          <p:cNvPr id="2364" name="Google Shape;2364;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Questions et réponses</a:t>
            </a:r>
            <a:endParaRPr/>
          </a:p>
        </p:txBody>
      </p:sp>
      <p:sp>
        <p:nvSpPr>
          <p:cNvPr id="2365" name="Google Shape;2365;p55"/>
          <p:cNvSpPr txBox="1"/>
          <p:nvPr>
            <p:ph idx="1" type="subTitle"/>
          </p:nvPr>
        </p:nvSpPr>
        <p:spPr>
          <a:xfrm>
            <a:off x="1947450" y="1881600"/>
            <a:ext cx="5249100" cy="60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Mercure est-elle la planète la plus petite du système solaire ? Notez qu'elle est un peu plus grande que la Lune</a:t>
            </a:r>
            <a:endParaRPr/>
          </a:p>
        </p:txBody>
      </p:sp>
      <p:sp>
        <p:nvSpPr>
          <p:cNvPr id="2366" name="Google Shape;2366;p55"/>
          <p:cNvSpPr txBox="1"/>
          <p:nvPr>
            <p:ph idx="2" type="subTitle"/>
          </p:nvPr>
        </p:nvSpPr>
        <p:spPr>
          <a:xfrm>
            <a:off x="1947450" y="3559600"/>
            <a:ext cx="5249100" cy="64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Vénus porte un beau nom et est la deuxième planète à partir du Soleil. Elle est chaude et possède une atmosphère toxique</a:t>
            </a:r>
            <a:endParaRPr/>
          </a:p>
        </p:txBody>
      </p:sp>
      <p:sp>
        <p:nvSpPr>
          <p:cNvPr id="2367" name="Google Shape;2367;p55"/>
          <p:cNvSpPr txBox="1"/>
          <p:nvPr>
            <p:ph idx="3" type="subTitle"/>
          </p:nvPr>
        </p:nvSpPr>
        <p:spPr>
          <a:xfrm>
            <a:off x="1947450" y="1508700"/>
            <a:ext cx="5249100" cy="36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Question</a:t>
            </a:r>
            <a:endParaRPr/>
          </a:p>
        </p:txBody>
      </p:sp>
      <p:sp>
        <p:nvSpPr>
          <p:cNvPr id="2368" name="Google Shape;2368;p55"/>
          <p:cNvSpPr txBox="1"/>
          <p:nvPr>
            <p:ph idx="4" type="subTitle"/>
          </p:nvPr>
        </p:nvSpPr>
        <p:spPr>
          <a:xfrm>
            <a:off x="1947450" y="3189700"/>
            <a:ext cx="5249100" cy="36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Réponse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2" name="Shape 2372"/>
        <p:cNvGrpSpPr/>
        <p:nvPr/>
      </p:nvGrpSpPr>
      <p:grpSpPr>
        <a:xfrm>
          <a:off x="0" y="0"/>
          <a:ext cx="0" cy="0"/>
          <a:chOff x="0" y="0"/>
          <a:chExt cx="0" cy="0"/>
        </a:xfrm>
      </p:grpSpPr>
      <p:sp>
        <p:nvSpPr>
          <p:cNvPr id="2373" name="Google Shape;2373;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Frise chronologique</a:t>
            </a:r>
            <a:endParaRPr/>
          </a:p>
        </p:txBody>
      </p:sp>
      <p:sp>
        <p:nvSpPr>
          <p:cNvPr id="2374" name="Google Shape;2374;p56"/>
          <p:cNvSpPr txBox="1"/>
          <p:nvPr/>
        </p:nvSpPr>
        <p:spPr>
          <a:xfrm flipH="1">
            <a:off x="982600" y="1929800"/>
            <a:ext cx="2143200" cy="46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fr" sz="2000">
                <a:solidFill>
                  <a:schemeClr val="dk1"/>
                </a:solidFill>
                <a:latin typeface="Lexend"/>
                <a:ea typeface="Lexend"/>
                <a:cs typeface="Lexend"/>
                <a:sym typeface="Lexend"/>
              </a:rPr>
              <a:t>Vénus</a:t>
            </a:r>
            <a:endParaRPr b="1" sz="2000">
              <a:solidFill>
                <a:schemeClr val="dk1"/>
              </a:solidFill>
              <a:latin typeface="Lexend"/>
              <a:ea typeface="Lexend"/>
              <a:cs typeface="Lexend"/>
              <a:sym typeface="Lexend"/>
            </a:endParaRPr>
          </a:p>
        </p:txBody>
      </p:sp>
      <p:sp>
        <p:nvSpPr>
          <p:cNvPr id="2375" name="Google Shape;2375;p56"/>
          <p:cNvSpPr txBox="1"/>
          <p:nvPr/>
        </p:nvSpPr>
        <p:spPr>
          <a:xfrm flipH="1">
            <a:off x="982602" y="1451536"/>
            <a:ext cx="2143200" cy="5718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Elle a un beau nom, mais il y fait très chaud</a:t>
            </a:r>
            <a:endParaRPr>
              <a:solidFill>
                <a:schemeClr val="dk1"/>
              </a:solidFill>
              <a:latin typeface="Manjari"/>
              <a:ea typeface="Manjari"/>
              <a:cs typeface="Manjari"/>
              <a:sym typeface="Manjari"/>
            </a:endParaRPr>
          </a:p>
        </p:txBody>
      </p:sp>
      <p:sp>
        <p:nvSpPr>
          <p:cNvPr id="2376" name="Google Shape;2376;p56"/>
          <p:cNvSpPr txBox="1"/>
          <p:nvPr/>
        </p:nvSpPr>
        <p:spPr>
          <a:xfrm flipH="1">
            <a:off x="2663450" y="3222600"/>
            <a:ext cx="2143200" cy="461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fr" sz="2000">
                <a:solidFill>
                  <a:schemeClr val="dk1"/>
                </a:solidFill>
                <a:latin typeface="Lexend"/>
                <a:ea typeface="Lexend"/>
                <a:cs typeface="Lexend"/>
                <a:sym typeface="Lexend"/>
              </a:rPr>
              <a:t>Mercure</a:t>
            </a:r>
            <a:endParaRPr b="1" sz="2000">
              <a:solidFill>
                <a:schemeClr val="dk1"/>
              </a:solidFill>
              <a:latin typeface="Lexend"/>
              <a:ea typeface="Lexend"/>
              <a:cs typeface="Lexend"/>
              <a:sym typeface="Lexend"/>
            </a:endParaRPr>
          </a:p>
        </p:txBody>
      </p:sp>
      <p:sp>
        <p:nvSpPr>
          <p:cNvPr id="2377" name="Google Shape;2377;p56"/>
          <p:cNvSpPr txBox="1"/>
          <p:nvPr/>
        </p:nvSpPr>
        <p:spPr>
          <a:xfrm flipH="1">
            <a:off x="2661135" y="3597048"/>
            <a:ext cx="21432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Mercure est la planète la plus proche du Soleil </a:t>
            </a:r>
            <a:endParaRPr>
              <a:solidFill>
                <a:schemeClr val="dk1"/>
              </a:solidFill>
              <a:latin typeface="Manjari"/>
              <a:ea typeface="Manjari"/>
              <a:cs typeface="Manjari"/>
              <a:sym typeface="Manjari"/>
            </a:endParaRPr>
          </a:p>
        </p:txBody>
      </p:sp>
      <p:sp>
        <p:nvSpPr>
          <p:cNvPr id="2378" name="Google Shape;2378;p56"/>
          <p:cNvSpPr txBox="1"/>
          <p:nvPr/>
        </p:nvSpPr>
        <p:spPr>
          <a:xfrm flipH="1">
            <a:off x="4339675" y="1929800"/>
            <a:ext cx="2143200" cy="46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fr" sz="2000">
                <a:solidFill>
                  <a:schemeClr val="dk1"/>
                </a:solidFill>
                <a:latin typeface="Lexend"/>
                <a:ea typeface="Lexend"/>
                <a:cs typeface="Lexend"/>
                <a:sym typeface="Lexend"/>
              </a:rPr>
              <a:t>Mars</a:t>
            </a:r>
            <a:endParaRPr b="1" sz="2000">
              <a:solidFill>
                <a:schemeClr val="dk1"/>
              </a:solidFill>
              <a:latin typeface="Lexend"/>
              <a:ea typeface="Lexend"/>
              <a:cs typeface="Lexend"/>
              <a:sym typeface="Lexend"/>
            </a:endParaRPr>
          </a:p>
        </p:txBody>
      </p:sp>
      <p:sp>
        <p:nvSpPr>
          <p:cNvPr id="2379" name="Google Shape;2379;p56"/>
          <p:cNvSpPr txBox="1"/>
          <p:nvPr/>
        </p:nvSpPr>
        <p:spPr>
          <a:xfrm flipH="1">
            <a:off x="4339669" y="1451536"/>
            <a:ext cx="2143200" cy="5718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Mars est en fait un endroit très froid</a:t>
            </a:r>
            <a:endParaRPr>
              <a:solidFill>
                <a:schemeClr val="dk1"/>
              </a:solidFill>
              <a:latin typeface="Manjari"/>
              <a:ea typeface="Manjari"/>
              <a:cs typeface="Manjari"/>
              <a:sym typeface="Manjari"/>
            </a:endParaRPr>
          </a:p>
        </p:txBody>
      </p:sp>
      <p:sp>
        <p:nvSpPr>
          <p:cNvPr id="2380" name="Google Shape;2380;p56"/>
          <p:cNvSpPr txBox="1"/>
          <p:nvPr/>
        </p:nvSpPr>
        <p:spPr>
          <a:xfrm flipH="1">
            <a:off x="6018200" y="3222600"/>
            <a:ext cx="2143200" cy="461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fr" sz="2000">
                <a:solidFill>
                  <a:schemeClr val="dk1"/>
                </a:solidFill>
                <a:latin typeface="Lexend"/>
                <a:ea typeface="Lexend"/>
                <a:cs typeface="Lexend"/>
                <a:sym typeface="Lexend"/>
              </a:rPr>
              <a:t>Jupiter</a:t>
            </a:r>
            <a:endParaRPr b="1" sz="2000">
              <a:solidFill>
                <a:schemeClr val="dk1"/>
              </a:solidFill>
              <a:latin typeface="Lexend"/>
              <a:ea typeface="Lexend"/>
              <a:cs typeface="Lexend"/>
              <a:sym typeface="Lexend"/>
            </a:endParaRPr>
          </a:p>
        </p:txBody>
      </p:sp>
      <p:sp>
        <p:nvSpPr>
          <p:cNvPr id="2381" name="Google Shape;2381;p56"/>
          <p:cNvSpPr txBox="1"/>
          <p:nvPr/>
        </p:nvSpPr>
        <p:spPr>
          <a:xfrm flipH="1">
            <a:off x="6018202" y="3597048"/>
            <a:ext cx="21432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C’est la plus grande planète de toutes</a:t>
            </a:r>
            <a:endParaRPr>
              <a:solidFill>
                <a:schemeClr val="dk1"/>
              </a:solidFill>
              <a:latin typeface="Manjari"/>
              <a:ea typeface="Manjari"/>
              <a:cs typeface="Manjari"/>
              <a:sym typeface="Manjari"/>
            </a:endParaRPr>
          </a:p>
        </p:txBody>
      </p:sp>
      <p:cxnSp>
        <p:nvCxnSpPr>
          <p:cNvPr id="2382" name="Google Shape;2382;p56"/>
          <p:cNvCxnSpPr>
            <a:stCxn id="2374" idx="2"/>
            <a:endCxn id="2376" idx="0"/>
          </p:cNvCxnSpPr>
          <p:nvPr/>
        </p:nvCxnSpPr>
        <p:spPr>
          <a:xfrm flipH="1" rot="-5400000">
            <a:off x="2478850" y="1966250"/>
            <a:ext cx="831600" cy="1680900"/>
          </a:xfrm>
          <a:prstGeom prst="bentConnector3">
            <a:avLst>
              <a:gd fmla="val 50006" name="adj1"/>
            </a:avLst>
          </a:prstGeom>
          <a:noFill/>
          <a:ln cap="flat" cmpd="sng" w="9525">
            <a:solidFill>
              <a:schemeClr val="lt2"/>
            </a:solidFill>
            <a:prstDash val="solid"/>
            <a:round/>
            <a:headEnd len="med" w="med" type="oval"/>
            <a:tailEnd len="med" w="med" type="oval"/>
          </a:ln>
        </p:spPr>
      </p:cxnSp>
      <p:cxnSp>
        <p:nvCxnSpPr>
          <p:cNvPr id="2383" name="Google Shape;2383;p56"/>
          <p:cNvCxnSpPr>
            <a:stCxn id="2376" idx="0"/>
            <a:endCxn id="2378" idx="2"/>
          </p:cNvCxnSpPr>
          <p:nvPr/>
        </p:nvCxnSpPr>
        <p:spPr>
          <a:xfrm rot="-5400000">
            <a:off x="4157300" y="1968750"/>
            <a:ext cx="831600" cy="1676100"/>
          </a:xfrm>
          <a:prstGeom prst="bentConnector3">
            <a:avLst>
              <a:gd fmla="val 50006" name="adj1"/>
            </a:avLst>
          </a:prstGeom>
          <a:noFill/>
          <a:ln cap="flat" cmpd="sng" w="9525">
            <a:solidFill>
              <a:schemeClr val="lt2"/>
            </a:solidFill>
            <a:prstDash val="solid"/>
            <a:round/>
            <a:headEnd len="med" w="med" type="oval"/>
            <a:tailEnd len="med" w="med" type="oval"/>
          </a:ln>
        </p:spPr>
      </p:cxnSp>
      <p:cxnSp>
        <p:nvCxnSpPr>
          <p:cNvPr id="2384" name="Google Shape;2384;p56"/>
          <p:cNvCxnSpPr>
            <a:stCxn id="2378" idx="2"/>
            <a:endCxn id="2380" idx="0"/>
          </p:cNvCxnSpPr>
          <p:nvPr/>
        </p:nvCxnSpPr>
        <p:spPr>
          <a:xfrm flipH="1" rot="-5400000">
            <a:off x="5834725" y="1967450"/>
            <a:ext cx="831600" cy="1678500"/>
          </a:xfrm>
          <a:prstGeom prst="bentConnector3">
            <a:avLst>
              <a:gd fmla="val 50006" name="adj1"/>
            </a:avLst>
          </a:prstGeom>
          <a:noFill/>
          <a:ln cap="flat" cmpd="sng" w="9525">
            <a:solidFill>
              <a:schemeClr val="lt2"/>
            </a:solidFill>
            <a:prstDash val="solid"/>
            <a:round/>
            <a:headEnd len="med" w="med" type="oval"/>
            <a:tailEnd len="med" w="med" type="oval"/>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8" name="Shape 2388"/>
        <p:cNvGrpSpPr/>
        <p:nvPr/>
      </p:nvGrpSpPr>
      <p:grpSpPr>
        <a:xfrm>
          <a:off x="0" y="0"/>
          <a:ext cx="0" cy="0"/>
          <a:chOff x="0" y="0"/>
          <a:chExt cx="0" cy="0"/>
        </a:xfrm>
      </p:grpSpPr>
      <p:sp>
        <p:nvSpPr>
          <p:cNvPr id="2389" name="Google Shape;2389;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Les parties et l'ensemble</a:t>
            </a:r>
            <a:endParaRPr/>
          </a:p>
        </p:txBody>
      </p:sp>
      <p:sp>
        <p:nvSpPr>
          <p:cNvPr id="2390" name="Google Shape;2390;p57"/>
          <p:cNvSpPr/>
          <p:nvPr/>
        </p:nvSpPr>
        <p:spPr>
          <a:xfrm>
            <a:off x="720023" y="1580128"/>
            <a:ext cx="1656300" cy="28299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Mercure est la planète la plus proche du Soleil et la plus petite de tout le système solaire</a:t>
            </a:r>
            <a:endParaRPr>
              <a:solidFill>
                <a:schemeClr val="dk1"/>
              </a:solidFill>
              <a:latin typeface="Manjari"/>
              <a:ea typeface="Manjari"/>
              <a:cs typeface="Manjari"/>
              <a:sym typeface="Manjari"/>
            </a:endParaRPr>
          </a:p>
        </p:txBody>
      </p:sp>
      <p:sp>
        <p:nvSpPr>
          <p:cNvPr id="2391" name="Google Shape;2391;p57"/>
          <p:cNvSpPr/>
          <p:nvPr/>
        </p:nvSpPr>
        <p:spPr>
          <a:xfrm>
            <a:off x="4477338" y="1580226"/>
            <a:ext cx="3946500" cy="10839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Vénus porte un beau nom et est la deuxième planète à partir du Soleil. Elle est chaude et possède une atmosphère toxique</a:t>
            </a:r>
            <a:endParaRPr>
              <a:solidFill>
                <a:schemeClr val="dk1"/>
              </a:solidFill>
              <a:latin typeface="Manjari"/>
              <a:ea typeface="Manjari"/>
              <a:cs typeface="Manjari"/>
              <a:sym typeface="Manjari"/>
            </a:endParaRPr>
          </a:p>
        </p:txBody>
      </p:sp>
      <p:sp>
        <p:nvSpPr>
          <p:cNvPr id="2392" name="Google Shape;2392;p57"/>
          <p:cNvSpPr/>
          <p:nvPr/>
        </p:nvSpPr>
        <p:spPr>
          <a:xfrm>
            <a:off x="2598659" y="1143000"/>
            <a:ext cx="1656300" cy="4308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54000" spcFirstLastPara="1" rIns="54000" wrap="square" tIns="91425">
            <a:noAutofit/>
          </a:bodyPr>
          <a:lstStyle/>
          <a:p>
            <a:pPr indent="0" lvl="0" marL="0" rtl="0" algn="ctr">
              <a:lnSpc>
                <a:spcPct val="115000"/>
              </a:lnSpc>
              <a:spcBef>
                <a:spcPts val="0"/>
              </a:spcBef>
              <a:spcAft>
                <a:spcPts val="0"/>
              </a:spcAft>
              <a:buNone/>
            </a:pPr>
            <a:r>
              <a:rPr b="1" lang="fr">
                <a:solidFill>
                  <a:schemeClr val="dk1"/>
                </a:solidFill>
                <a:latin typeface="Lexend"/>
                <a:ea typeface="Lexend"/>
                <a:cs typeface="Lexend"/>
                <a:sym typeface="Lexend"/>
              </a:rPr>
              <a:t>P</a:t>
            </a:r>
            <a:r>
              <a:rPr b="1" lang="fr">
                <a:solidFill>
                  <a:schemeClr val="dk1"/>
                </a:solidFill>
                <a:latin typeface="Lexend"/>
                <a:ea typeface="Lexend"/>
                <a:cs typeface="Lexend"/>
                <a:sym typeface="Lexend"/>
              </a:rPr>
              <a:t>arties</a:t>
            </a:r>
            <a:endParaRPr b="1">
              <a:solidFill>
                <a:schemeClr val="dk1"/>
              </a:solidFill>
              <a:latin typeface="Lexend"/>
              <a:ea typeface="Lexend"/>
              <a:cs typeface="Lexend"/>
              <a:sym typeface="Lexend"/>
            </a:endParaRPr>
          </a:p>
        </p:txBody>
      </p:sp>
      <p:sp>
        <p:nvSpPr>
          <p:cNvPr id="2393" name="Google Shape;2393;p57"/>
          <p:cNvSpPr/>
          <p:nvPr/>
        </p:nvSpPr>
        <p:spPr>
          <a:xfrm>
            <a:off x="2598682" y="1580217"/>
            <a:ext cx="1656300" cy="501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Mercure</a:t>
            </a:r>
            <a:endParaRPr>
              <a:solidFill>
                <a:schemeClr val="dk1"/>
              </a:solidFill>
              <a:latin typeface="Manjari"/>
              <a:ea typeface="Manjari"/>
              <a:cs typeface="Manjari"/>
              <a:sym typeface="Manjari"/>
            </a:endParaRPr>
          </a:p>
        </p:txBody>
      </p:sp>
      <p:sp>
        <p:nvSpPr>
          <p:cNvPr id="2394" name="Google Shape;2394;p57"/>
          <p:cNvSpPr/>
          <p:nvPr/>
        </p:nvSpPr>
        <p:spPr>
          <a:xfrm>
            <a:off x="2598682" y="2162151"/>
            <a:ext cx="1656300" cy="501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Mars</a:t>
            </a:r>
            <a:endParaRPr>
              <a:solidFill>
                <a:schemeClr val="dk1"/>
              </a:solidFill>
              <a:latin typeface="Manjari"/>
              <a:ea typeface="Manjari"/>
              <a:cs typeface="Manjari"/>
              <a:sym typeface="Manjari"/>
            </a:endParaRPr>
          </a:p>
        </p:txBody>
      </p:sp>
      <p:sp>
        <p:nvSpPr>
          <p:cNvPr id="2395" name="Google Shape;2395;p57"/>
          <p:cNvSpPr/>
          <p:nvPr/>
        </p:nvSpPr>
        <p:spPr>
          <a:xfrm>
            <a:off x="2598682" y="2744084"/>
            <a:ext cx="1656300" cy="501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Saturne</a:t>
            </a:r>
            <a:endParaRPr>
              <a:solidFill>
                <a:schemeClr val="dk1"/>
              </a:solidFill>
              <a:latin typeface="Manjari"/>
              <a:ea typeface="Manjari"/>
              <a:cs typeface="Manjari"/>
              <a:sym typeface="Manjari"/>
            </a:endParaRPr>
          </a:p>
        </p:txBody>
      </p:sp>
      <p:sp>
        <p:nvSpPr>
          <p:cNvPr id="2396" name="Google Shape;2396;p57"/>
          <p:cNvSpPr/>
          <p:nvPr/>
        </p:nvSpPr>
        <p:spPr>
          <a:xfrm>
            <a:off x="2598682" y="3326017"/>
            <a:ext cx="1656300" cy="501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Vénus</a:t>
            </a:r>
            <a:endParaRPr>
              <a:solidFill>
                <a:schemeClr val="dk1"/>
              </a:solidFill>
              <a:latin typeface="Manjari"/>
              <a:ea typeface="Manjari"/>
              <a:cs typeface="Manjari"/>
              <a:sym typeface="Manjari"/>
            </a:endParaRPr>
          </a:p>
        </p:txBody>
      </p:sp>
      <p:sp>
        <p:nvSpPr>
          <p:cNvPr id="2397" name="Google Shape;2397;p57"/>
          <p:cNvSpPr/>
          <p:nvPr/>
        </p:nvSpPr>
        <p:spPr>
          <a:xfrm>
            <a:off x="2598682" y="3907950"/>
            <a:ext cx="1656300" cy="5019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Jupiter</a:t>
            </a:r>
            <a:endParaRPr>
              <a:solidFill>
                <a:schemeClr val="dk1"/>
              </a:solidFill>
              <a:latin typeface="Manjari"/>
              <a:ea typeface="Manjari"/>
              <a:cs typeface="Manjari"/>
              <a:sym typeface="Manjari"/>
            </a:endParaRPr>
          </a:p>
        </p:txBody>
      </p:sp>
      <p:sp>
        <p:nvSpPr>
          <p:cNvPr id="2398" name="Google Shape;2398;p57"/>
          <p:cNvSpPr/>
          <p:nvPr/>
        </p:nvSpPr>
        <p:spPr>
          <a:xfrm>
            <a:off x="720000" y="1143000"/>
            <a:ext cx="1656300" cy="4308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fr">
                <a:solidFill>
                  <a:schemeClr val="dk1"/>
                </a:solidFill>
                <a:latin typeface="Lexend"/>
                <a:ea typeface="Lexend"/>
                <a:cs typeface="Lexend"/>
                <a:sym typeface="Lexend"/>
              </a:rPr>
              <a:t>L’ensemble</a:t>
            </a:r>
            <a:endParaRPr b="1">
              <a:solidFill>
                <a:schemeClr val="dk1"/>
              </a:solidFill>
              <a:latin typeface="Lexend"/>
              <a:ea typeface="Lexend"/>
              <a:cs typeface="Lexend"/>
              <a:sym typeface="Lexend"/>
            </a:endParaRPr>
          </a:p>
        </p:txBody>
      </p:sp>
      <p:sp>
        <p:nvSpPr>
          <p:cNvPr id="2399" name="Google Shape;2399;p57"/>
          <p:cNvSpPr/>
          <p:nvPr/>
        </p:nvSpPr>
        <p:spPr>
          <a:xfrm>
            <a:off x="4477325" y="1143000"/>
            <a:ext cx="3946500" cy="4482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fr">
                <a:solidFill>
                  <a:schemeClr val="dk1"/>
                </a:solidFill>
                <a:latin typeface="Lexend"/>
                <a:ea typeface="Lexend"/>
                <a:cs typeface="Lexend"/>
                <a:sym typeface="Lexend"/>
              </a:rPr>
              <a:t>Que se passe-t-il s'il manque les parties </a:t>
            </a:r>
            <a:endParaRPr b="1">
              <a:solidFill>
                <a:schemeClr val="dk1"/>
              </a:solidFill>
              <a:latin typeface="Lexend"/>
              <a:ea typeface="Lexend"/>
              <a:cs typeface="Lexend"/>
              <a:sym typeface="Lexend"/>
            </a:endParaRPr>
          </a:p>
        </p:txBody>
      </p:sp>
      <p:sp>
        <p:nvSpPr>
          <p:cNvPr id="2400" name="Google Shape;2400;p57"/>
          <p:cNvSpPr/>
          <p:nvPr/>
        </p:nvSpPr>
        <p:spPr>
          <a:xfrm>
            <a:off x="4477365" y="3325875"/>
            <a:ext cx="3946500" cy="10839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Saturne est une géante gazeuse qui possède plusieurs anneaux. Elle est principalement composée d'hydrogène et d'hélium</a:t>
            </a:r>
            <a:endParaRPr>
              <a:solidFill>
                <a:schemeClr val="dk1"/>
              </a:solidFill>
              <a:latin typeface="Manjari"/>
              <a:ea typeface="Manjari"/>
              <a:cs typeface="Manjari"/>
              <a:sym typeface="Manjari"/>
            </a:endParaRPr>
          </a:p>
        </p:txBody>
      </p:sp>
      <p:sp>
        <p:nvSpPr>
          <p:cNvPr id="2401" name="Google Shape;2401;p57"/>
          <p:cNvSpPr/>
          <p:nvPr/>
        </p:nvSpPr>
        <p:spPr>
          <a:xfrm>
            <a:off x="4477325" y="2952725"/>
            <a:ext cx="3946500" cy="3672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fr">
                <a:solidFill>
                  <a:schemeClr val="dk1"/>
                </a:solidFill>
                <a:latin typeface="Lexend"/>
                <a:ea typeface="Lexend"/>
                <a:cs typeface="Lexend"/>
                <a:sym typeface="Lexend"/>
              </a:rPr>
              <a:t>Quelle est la fonction des parties ?</a:t>
            </a:r>
            <a:endParaRPr b="1">
              <a:solidFill>
                <a:schemeClr val="dk1"/>
              </a:solidFill>
              <a:latin typeface="Lexend"/>
              <a:ea typeface="Lexend"/>
              <a:cs typeface="Lexend"/>
              <a:sym typeface="Lexend"/>
            </a:endParaRPr>
          </a:p>
        </p:txBody>
      </p:sp>
      <p:cxnSp>
        <p:nvCxnSpPr>
          <p:cNvPr id="2402" name="Google Shape;2402;p57"/>
          <p:cNvCxnSpPr>
            <a:stCxn id="2398" idx="3"/>
            <a:endCxn id="2392" idx="1"/>
          </p:cNvCxnSpPr>
          <p:nvPr/>
        </p:nvCxnSpPr>
        <p:spPr>
          <a:xfrm>
            <a:off x="2376300" y="1358400"/>
            <a:ext cx="222300" cy="0"/>
          </a:xfrm>
          <a:prstGeom prst="straightConnector1">
            <a:avLst/>
          </a:prstGeom>
          <a:noFill/>
          <a:ln cap="flat" cmpd="sng" w="9525">
            <a:solidFill>
              <a:schemeClr val="lt2"/>
            </a:solidFill>
            <a:prstDash val="solid"/>
            <a:round/>
            <a:headEnd len="med" w="med" type="none"/>
            <a:tailEnd len="med" w="med" type="oval"/>
          </a:ln>
        </p:spPr>
      </p:cxnSp>
      <p:cxnSp>
        <p:nvCxnSpPr>
          <p:cNvPr id="2403" name="Google Shape;2403;p57"/>
          <p:cNvCxnSpPr>
            <a:stCxn id="2392" idx="3"/>
            <a:endCxn id="2399" idx="1"/>
          </p:cNvCxnSpPr>
          <p:nvPr/>
        </p:nvCxnSpPr>
        <p:spPr>
          <a:xfrm>
            <a:off x="4254959" y="1358400"/>
            <a:ext cx="222300" cy="8700"/>
          </a:xfrm>
          <a:prstGeom prst="straightConnector1">
            <a:avLst/>
          </a:prstGeom>
          <a:noFill/>
          <a:ln cap="flat" cmpd="sng" w="9525">
            <a:solidFill>
              <a:schemeClr val="lt2"/>
            </a:solidFill>
            <a:prstDash val="solid"/>
            <a:round/>
            <a:headEnd len="med" w="med" type="none"/>
            <a:tailEnd len="med" w="med" type="oval"/>
          </a:ln>
        </p:spPr>
      </p:cxnSp>
      <p:cxnSp>
        <p:nvCxnSpPr>
          <p:cNvPr id="2404" name="Google Shape;2404;p57"/>
          <p:cNvCxnSpPr>
            <a:stCxn id="2391" idx="2"/>
            <a:endCxn id="2401" idx="0"/>
          </p:cNvCxnSpPr>
          <p:nvPr/>
        </p:nvCxnSpPr>
        <p:spPr>
          <a:xfrm>
            <a:off x="6450588" y="2664126"/>
            <a:ext cx="0" cy="288600"/>
          </a:xfrm>
          <a:prstGeom prst="straightConnector1">
            <a:avLst/>
          </a:prstGeom>
          <a:noFill/>
          <a:ln cap="flat" cmpd="sng" w="9525">
            <a:solidFill>
              <a:schemeClr val="lt2"/>
            </a:solidFill>
            <a:prstDash val="solid"/>
            <a:round/>
            <a:headEnd len="med" w="med" type="none"/>
            <a:tailEnd len="med" w="med" type="oval"/>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8" name="Shape 2408"/>
        <p:cNvGrpSpPr/>
        <p:nvPr/>
      </p:nvGrpSpPr>
      <p:grpSpPr>
        <a:xfrm>
          <a:off x="0" y="0"/>
          <a:ext cx="0" cy="0"/>
          <a:chOff x="0" y="0"/>
          <a:chExt cx="0" cy="0"/>
        </a:xfrm>
      </p:grpSpPr>
      <p:sp>
        <p:nvSpPr>
          <p:cNvPr id="2409" name="Google Shape;2409;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Vous pouvez utiliser ce graphique</a:t>
            </a:r>
            <a:endParaRPr/>
          </a:p>
        </p:txBody>
      </p:sp>
      <p:sp>
        <p:nvSpPr>
          <p:cNvPr id="2410" name="Google Shape;2410;p58"/>
          <p:cNvSpPr txBox="1"/>
          <p:nvPr/>
        </p:nvSpPr>
        <p:spPr>
          <a:xfrm>
            <a:off x="3626775" y="4320000"/>
            <a:ext cx="4712700" cy="29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dk1"/>
                </a:solidFill>
                <a:latin typeface="Manjari"/>
                <a:ea typeface="Manjari"/>
                <a:cs typeface="Manjari"/>
                <a:sym typeface="Manjari"/>
              </a:rPr>
              <a:t>Suivez le lien dans le graphique pour modifier ses données, puis collez le nouveau ici. </a:t>
            </a:r>
            <a:r>
              <a:rPr b="1" lang="fr" sz="1000" u="sng">
                <a:solidFill>
                  <a:schemeClr val="dk1"/>
                </a:solidFill>
                <a:latin typeface="Manjari"/>
                <a:ea typeface="Manjari"/>
                <a:cs typeface="Manjari"/>
                <a:sym typeface="Manjari"/>
                <a:hlinkClick r:id="rId3">
                  <a:extLst>
                    <a:ext uri="{A12FA001-AC4F-418D-AE19-62706E023703}">
                      <ahyp:hlinkClr val="tx"/>
                    </a:ext>
                  </a:extLst>
                </a:hlinkClick>
              </a:rPr>
              <a:t>Pour plus d'informations, cliquez ici</a:t>
            </a:r>
            <a:endParaRPr b="1" sz="1000">
              <a:solidFill>
                <a:schemeClr val="dk1"/>
              </a:solidFill>
              <a:latin typeface="Manjari"/>
              <a:ea typeface="Manjari"/>
              <a:cs typeface="Manjari"/>
              <a:sym typeface="Manjari"/>
            </a:endParaRPr>
          </a:p>
        </p:txBody>
      </p:sp>
      <p:sp>
        <p:nvSpPr>
          <p:cNvPr id="2411" name="Google Shape;2411;p58"/>
          <p:cNvSpPr txBox="1"/>
          <p:nvPr/>
        </p:nvSpPr>
        <p:spPr>
          <a:xfrm>
            <a:off x="1152200" y="1299275"/>
            <a:ext cx="2110200" cy="527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fr" sz="2000">
                <a:solidFill>
                  <a:schemeClr val="dk1"/>
                </a:solidFill>
                <a:latin typeface="Lexend"/>
                <a:ea typeface="Lexend"/>
                <a:cs typeface="Lexend"/>
                <a:sym typeface="Lexend"/>
              </a:rPr>
              <a:t>Mercure</a:t>
            </a:r>
            <a:endParaRPr b="1" sz="2000">
              <a:solidFill>
                <a:schemeClr val="dk1"/>
              </a:solidFill>
              <a:latin typeface="Lexend"/>
              <a:ea typeface="Lexend"/>
              <a:cs typeface="Lexend"/>
              <a:sym typeface="Lexend"/>
            </a:endParaRPr>
          </a:p>
        </p:txBody>
      </p:sp>
      <p:sp>
        <p:nvSpPr>
          <p:cNvPr id="2412" name="Google Shape;2412;p58"/>
          <p:cNvSpPr txBox="1"/>
          <p:nvPr/>
        </p:nvSpPr>
        <p:spPr>
          <a:xfrm>
            <a:off x="1152200" y="1732906"/>
            <a:ext cx="21102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a:solidFill>
                  <a:schemeClr val="dk1"/>
                </a:solidFill>
                <a:latin typeface="Manjari"/>
                <a:ea typeface="Manjari"/>
                <a:cs typeface="Manjari"/>
                <a:sym typeface="Manjari"/>
              </a:rPr>
              <a:t>Mercure est une planète petite</a:t>
            </a:r>
            <a:endParaRPr>
              <a:solidFill>
                <a:schemeClr val="dk1"/>
              </a:solidFill>
              <a:latin typeface="Manjari"/>
              <a:ea typeface="Manjari"/>
              <a:cs typeface="Manjari"/>
              <a:sym typeface="Manjari"/>
            </a:endParaRPr>
          </a:p>
        </p:txBody>
      </p:sp>
      <p:sp>
        <p:nvSpPr>
          <p:cNvPr id="2413" name="Google Shape;2413;p58"/>
          <p:cNvSpPr txBox="1"/>
          <p:nvPr/>
        </p:nvSpPr>
        <p:spPr>
          <a:xfrm>
            <a:off x="1152200" y="3602254"/>
            <a:ext cx="2110200" cy="527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fr" sz="2000">
                <a:solidFill>
                  <a:schemeClr val="dk1"/>
                </a:solidFill>
                <a:latin typeface="Lexend"/>
                <a:ea typeface="Lexend"/>
                <a:cs typeface="Lexend"/>
                <a:sym typeface="Lexend"/>
              </a:rPr>
              <a:t>Jupiter</a:t>
            </a:r>
            <a:endParaRPr b="1" sz="2000">
              <a:solidFill>
                <a:schemeClr val="dk1"/>
              </a:solidFill>
              <a:latin typeface="Lexend"/>
              <a:ea typeface="Lexend"/>
              <a:cs typeface="Lexend"/>
              <a:sym typeface="Lexend"/>
            </a:endParaRPr>
          </a:p>
        </p:txBody>
      </p:sp>
      <p:sp>
        <p:nvSpPr>
          <p:cNvPr id="2414" name="Google Shape;2414;p58"/>
          <p:cNvSpPr txBox="1"/>
          <p:nvPr/>
        </p:nvSpPr>
        <p:spPr>
          <a:xfrm>
            <a:off x="1152200" y="4035873"/>
            <a:ext cx="21102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a:solidFill>
                  <a:schemeClr val="dk1"/>
                </a:solidFill>
                <a:latin typeface="Manjari"/>
                <a:ea typeface="Manjari"/>
                <a:cs typeface="Manjari"/>
                <a:sym typeface="Manjari"/>
              </a:rPr>
              <a:t>C’est la plus grande planète de toutes</a:t>
            </a:r>
            <a:endParaRPr>
              <a:solidFill>
                <a:schemeClr val="dk1"/>
              </a:solidFill>
              <a:latin typeface="Manjari"/>
              <a:ea typeface="Manjari"/>
              <a:cs typeface="Manjari"/>
              <a:sym typeface="Manjari"/>
            </a:endParaRPr>
          </a:p>
        </p:txBody>
      </p:sp>
      <p:sp>
        <p:nvSpPr>
          <p:cNvPr id="2415" name="Google Shape;2415;p58"/>
          <p:cNvSpPr txBox="1"/>
          <p:nvPr/>
        </p:nvSpPr>
        <p:spPr>
          <a:xfrm>
            <a:off x="1163277" y="2450766"/>
            <a:ext cx="2110200" cy="527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fr" sz="2000">
                <a:solidFill>
                  <a:schemeClr val="dk1"/>
                </a:solidFill>
                <a:latin typeface="Lexend"/>
                <a:ea typeface="Lexend"/>
                <a:cs typeface="Lexend"/>
                <a:sym typeface="Lexend"/>
              </a:rPr>
              <a:t>Vénus</a:t>
            </a:r>
            <a:endParaRPr b="1" sz="2000">
              <a:solidFill>
                <a:schemeClr val="dk1"/>
              </a:solidFill>
              <a:latin typeface="Lexend"/>
              <a:ea typeface="Lexend"/>
              <a:cs typeface="Lexend"/>
              <a:sym typeface="Lexend"/>
            </a:endParaRPr>
          </a:p>
        </p:txBody>
      </p:sp>
      <p:sp>
        <p:nvSpPr>
          <p:cNvPr id="2416" name="Google Shape;2416;p58"/>
          <p:cNvSpPr txBox="1"/>
          <p:nvPr/>
        </p:nvSpPr>
        <p:spPr>
          <a:xfrm>
            <a:off x="1163277" y="2884389"/>
            <a:ext cx="21102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a:solidFill>
                  <a:schemeClr val="dk1"/>
                </a:solidFill>
                <a:latin typeface="Manjari"/>
                <a:ea typeface="Manjari"/>
                <a:cs typeface="Manjari"/>
                <a:sym typeface="Manjari"/>
              </a:rPr>
              <a:t>Elle a un beau nom, mais il y fait chaud</a:t>
            </a:r>
            <a:endParaRPr>
              <a:solidFill>
                <a:schemeClr val="dk1"/>
              </a:solidFill>
              <a:latin typeface="Manjari"/>
              <a:ea typeface="Manjari"/>
              <a:cs typeface="Manjari"/>
              <a:sym typeface="Manjari"/>
            </a:endParaRPr>
          </a:p>
        </p:txBody>
      </p:sp>
      <p:sp>
        <p:nvSpPr>
          <p:cNvPr id="2417" name="Google Shape;2417;p58"/>
          <p:cNvSpPr/>
          <p:nvPr/>
        </p:nvSpPr>
        <p:spPr>
          <a:xfrm>
            <a:off x="804325" y="1401745"/>
            <a:ext cx="252300" cy="25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418" name="Google Shape;2418;p58"/>
          <p:cNvSpPr/>
          <p:nvPr/>
        </p:nvSpPr>
        <p:spPr>
          <a:xfrm>
            <a:off x="811100" y="2553233"/>
            <a:ext cx="252300" cy="252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419" name="Google Shape;2419;p58"/>
          <p:cNvSpPr/>
          <p:nvPr/>
        </p:nvSpPr>
        <p:spPr>
          <a:xfrm>
            <a:off x="804325" y="3704720"/>
            <a:ext cx="252300" cy="25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pic>
        <p:nvPicPr>
          <p:cNvPr id="2420" name="Google Shape;2420;p58" title="Gráfico">
            <a:hlinkClick r:id="rId4"/>
          </p:cNvPr>
          <p:cNvPicPr preferRelativeResize="0"/>
          <p:nvPr/>
        </p:nvPicPr>
        <p:blipFill>
          <a:blip r:embed="rId5">
            <a:alphaModFix/>
          </a:blip>
          <a:stretch>
            <a:fillRect/>
          </a:stretch>
        </p:blipFill>
        <p:spPr>
          <a:xfrm>
            <a:off x="3626840" y="1320025"/>
            <a:ext cx="4712835" cy="2914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grpSp>
        <p:nvGrpSpPr>
          <p:cNvPr id="2425" name="Google Shape;2425;p59"/>
          <p:cNvGrpSpPr/>
          <p:nvPr/>
        </p:nvGrpSpPr>
        <p:grpSpPr>
          <a:xfrm>
            <a:off x="2383537" y="1280537"/>
            <a:ext cx="4377306" cy="2331570"/>
            <a:chOff x="233350" y="949250"/>
            <a:chExt cx="7137300" cy="3802300"/>
          </a:xfrm>
        </p:grpSpPr>
        <p:sp>
          <p:nvSpPr>
            <p:cNvPr id="2426" name="Google Shape;2426;p5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7" name="Google Shape;2477;p59"/>
          <p:cNvSpPr txBox="1"/>
          <p:nvPr/>
        </p:nvSpPr>
        <p:spPr>
          <a:xfrm flipH="1">
            <a:off x="713225" y="3688992"/>
            <a:ext cx="2143200" cy="4500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fr" sz="2000">
                <a:solidFill>
                  <a:schemeClr val="dk1"/>
                </a:solidFill>
                <a:latin typeface="Lexend"/>
                <a:ea typeface="Lexend"/>
                <a:cs typeface="Lexend"/>
                <a:sym typeface="Lexend"/>
              </a:rPr>
              <a:t>Vénus</a:t>
            </a:r>
            <a:endParaRPr b="1" sz="2000">
              <a:solidFill>
                <a:schemeClr val="dk1"/>
              </a:solidFill>
              <a:latin typeface="Lexend"/>
              <a:ea typeface="Lexend"/>
              <a:cs typeface="Lexend"/>
              <a:sym typeface="Lexend"/>
            </a:endParaRPr>
          </a:p>
        </p:txBody>
      </p:sp>
      <p:sp>
        <p:nvSpPr>
          <p:cNvPr id="2478" name="Google Shape;2478;p59"/>
          <p:cNvSpPr txBox="1"/>
          <p:nvPr/>
        </p:nvSpPr>
        <p:spPr>
          <a:xfrm flipH="1">
            <a:off x="6280775" y="3688997"/>
            <a:ext cx="2143200" cy="4500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fr" sz="2000">
                <a:solidFill>
                  <a:schemeClr val="dk1"/>
                </a:solidFill>
                <a:latin typeface="Lexend"/>
                <a:ea typeface="Lexend"/>
                <a:cs typeface="Lexend"/>
                <a:sym typeface="Lexend"/>
              </a:rPr>
              <a:t>Mars</a:t>
            </a:r>
            <a:endParaRPr b="1" sz="2000">
              <a:solidFill>
                <a:schemeClr val="dk1"/>
              </a:solidFill>
              <a:latin typeface="Lexend"/>
              <a:ea typeface="Lexend"/>
              <a:cs typeface="Lexend"/>
              <a:sym typeface="Lexend"/>
            </a:endParaRPr>
          </a:p>
        </p:txBody>
      </p:sp>
      <p:sp>
        <p:nvSpPr>
          <p:cNvPr id="2479" name="Google Shape;2479;p59"/>
          <p:cNvSpPr txBox="1"/>
          <p:nvPr/>
        </p:nvSpPr>
        <p:spPr>
          <a:xfrm flipH="1">
            <a:off x="3500400" y="3688982"/>
            <a:ext cx="2143200" cy="4500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fr" sz="2000">
                <a:solidFill>
                  <a:schemeClr val="dk1"/>
                </a:solidFill>
                <a:latin typeface="Lexend"/>
                <a:ea typeface="Lexend"/>
                <a:cs typeface="Lexend"/>
                <a:sym typeface="Lexend"/>
              </a:rPr>
              <a:t>Mercure</a:t>
            </a:r>
            <a:endParaRPr b="1" sz="2000">
              <a:solidFill>
                <a:schemeClr val="dk1"/>
              </a:solidFill>
              <a:latin typeface="Lexend"/>
              <a:ea typeface="Lexend"/>
              <a:cs typeface="Lexend"/>
              <a:sym typeface="Lexend"/>
            </a:endParaRPr>
          </a:p>
        </p:txBody>
      </p:sp>
      <p:sp>
        <p:nvSpPr>
          <p:cNvPr id="2480" name="Google Shape;2480;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Voici une carte</a:t>
            </a:r>
            <a:endParaRPr/>
          </a:p>
        </p:txBody>
      </p:sp>
      <p:sp>
        <p:nvSpPr>
          <p:cNvPr id="2481" name="Google Shape;2481;p59"/>
          <p:cNvSpPr txBox="1"/>
          <p:nvPr/>
        </p:nvSpPr>
        <p:spPr>
          <a:xfrm flipH="1">
            <a:off x="713237" y="4039889"/>
            <a:ext cx="21432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Vénus est une planète avec un nom beau</a:t>
            </a:r>
            <a:endParaRPr>
              <a:solidFill>
                <a:schemeClr val="dk1"/>
              </a:solidFill>
              <a:latin typeface="Manjari"/>
              <a:ea typeface="Manjari"/>
              <a:cs typeface="Manjari"/>
              <a:sym typeface="Manjari"/>
            </a:endParaRPr>
          </a:p>
        </p:txBody>
      </p:sp>
      <p:sp>
        <p:nvSpPr>
          <p:cNvPr id="2482" name="Google Shape;2482;p59"/>
          <p:cNvSpPr txBox="1"/>
          <p:nvPr/>
        </p:nvSpPr>
        <p:spPr>
          <a:xfrm flipH="1">
            <a:off x="6280787" y="4039894"/>
            <a:ext cx="21432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Mars est en fait un endroit très froid</a:t>
            </a:r>
            <a:endParaRPr>
              <a:solidFill>
                <a:schemeClr val="dk1"/>
              </a:solidFill>
              <a:latin typeface="Manjari"/>
              <a:ea typeface="Manjari"/>
              <a:cs typeface="Manjari"/>
              <a:sym typeface="Manjari"/>
            </a:endParaRPr>
          </a:p>
        </p:txBody>
      </p:sp>
      <p:sp>
        <p:nvSpPr>
          <p:cNvPr id="2483" name="Google Shape;2483;p59"/>
          <p:cNvSpPr txBox="1"/>
          <p:nvPr/>
        </p:nvSpPr>
        <p:spPr>
          <a:xfrm flipH="1">
            <a:off x="3497012" y="4039879"/>
            <a:ext cx="21432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fr">
                <a:solidFill>
                  <a:schemeClr val="dk1"/>
                </a:solidFill>
                <a:latin typeface="Manjari"/>
                <a:ea typeface="Manjari"/>
                <a:cs typeface="Manjari"/>
                <a:sym typeface="Manjari"/>
              </a:rPr>
              <a:t>Mercure est la planète la plus proche du Soleil </a:t>
            </a:r>
            <a:endParaRPr>
              <a:solidFill>
                <a:schemeClr val="dk1"/>
              </a:solidFill>
              <a:latin typeface="Manjari"/>
              <a:ea typeface="Manjari"/>
              <a:cs typeface="Manjari"/>
              <a:sym typeface="Manjari"/>
            </a:endParaRPr>
          </a:p>
        </p:txBody>
      </p:sp>
      <p:cxnSp>
        <p:nvCxnSpPr>
          <p:cNvPr id="2484" name="Google Shape;2484;p59"/>
          <p:cNvCxnSpPr>
            <a:stCxn id="2477" idx="0"/>
          </p:cNvCxnSpPr>
          <p:nvPr/>
        </p:nvCxnSpPr>
        <p:spPr>
          <a:xfrm rot="-5400000">
            <a:off x="1460975" y="2074242"/>
            <a:ext cx="1938600" cy="1290900"/>
          </a:xfrm>
          <a:prstGeom prst="bentConnector3">
            <a:avLst>
              <a:gd fmla="val 50000" name="adj1"/>
            </a:avLst>
          </a:prstGeom>
          <a:noFill/>
          <a:ln cap="flat" cmpd="sng" w="9525">
            <a:solidFill>
              <a:schemeClr val="lt2"/>
            </a:solidFill>
            <a:prstDash val="solid"/>
            <a:round/>
            <a:headEnd len="med" w="med" type="none"/>
            <a:tailEnd len="med" w="med" type="oval"/>
          </a:ln>
        </p:spPr>
      </p:cxnSp>
      <p:cxnSp>
        <p:nvCxnSpPr>
          <p:cNvPr id="2485" name="Google Shape;2485;p59"/>
          <p:cNvCxnSpPr>
            <a:stCxn id="2479" idx="0"/>
          </p:cNvCxnSpPr>
          <p:nvPr/>
        </p:nvCxnSpPr>
        <p:spPr>
          <a:xfrm flipH="1" rot="5400000">
            <a:off x="3513300" y="2630282"/>
            <a:ext cx="1763400" cy="354000"/>
          </a:xfrm>
          <a:prstGeom prst="bentConnector3">
            <a:avLst>
              <a:gd fmla="val 50000" name="adj1"/>
            </a:avLst>
          </a:prstGeom>
          <a:noFill/>
          <a:ln cap="flat" cmpd="sng" w="9525">
            <a:solidFill>
              <a:schemeClr val="lt2"/>
            </a:solidFill>
            <a:prstDash val="solid"/>
            <a:round/>
            <a:headEnd len="med" w="med" type="none"/>
            <a:tailEnd len="med" w="med" type="oval"/>
          </a:ln>
        </p:spPr>
      </p:cxnSp>
      <p:cxnSp>
        <p:nvCxnSpPr>
          <p:cNvPr id="2486" name="Google Shape;2486;p59"/>
          <p:cNvCxnSpPr>
            <a:stCxn id="2478" idx="0"/>
          </p:cNvCxnSpPr>
          <p:nvPr/>
        </p:nvCxnSpPr>
        <p:spPr>
          <a:xfrm flipH="1" rot="5400000">
            <a:off x="5106725" y="1443347"/>
            <a:ext cx="1805400" cy="2685900"/>
          </a:xfrm>
          <a:prstGeom prst="bentConnector2">
            <a:avLst/>
          </a:prstGeom>
          <a:noFill/>
          <a:ln cap="flat" cmpd="sng" w="9525">
            <a:solidFill>
              <a:schemeClr val="lt2"/>
            </a:solidFill>
            <a:prstDash val="solid"/>
            <a:round/>
            <a:headEnd len="med" w="med" type="none"/>
            <a:tailEnd len="med" w="med" type="oval"/>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0" name="Shape 2490"/>
        <p:cNvGrpSpPr/>
        <p:nvPr/>
      </p:nvGrpSpPr>
      <p:grpSpPr>
        <a:xfrm>
          <a:off x="0" y="0"/>
          <a:ext cx="0" cy="0"/>
          <a:chOff x="0" y="0"/>
          <a:chExt cx="0" cy="0"/>
        </a:xfrm>
      </p:grpSpPr>
      <p:grpSp>
        <p:nvGrpSpPr>
          <p:cNvPr id="2491" name="Google Shape;2491;p60"/>
          <p:cNvGrpSpPr/>
          <p:nvPr/>
        </p:nvGrpSpPr>
        <p:grpSpPr>
          <a:xfrm>
            <a:off x="4997780" y="1323607"/>
            <a:ext cx="3432984" cy="2496295"/>
            <a:chOff x="331763" y="414153"/>
            <a:chExt cx="6903246" cy="5019697"/>
          </a:xfrm>
        </p:grpSpPr>
        <p:sp>
          <p:nvSpPr>
            <p:cNvPr id="2492" name="Google Shape;2492;p60"/>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0"/>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0"/>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95" name="Google Shape;2495;p60"/>
          <p:cNvPicPr preferRelativeResize="0"/>
          <p:nvPr/>
        </p:nvPicPr>
        <p:blipFill>
          <a:blip r:embed="rId3">
            <a:alphaModFix/>
          </a:blip>
          <a:stretch>
            <a:fillRect/>
          </a:stretch>
        </p:blipFill>
        <p:spPr>
          <a:xfrm>
            <a:off x="5134950" y="1466150"/>
            <a:ext cx="3158650" cy="1776700"/>
          </a:xfrm>
          <a:prstGeom prst="rect">
            <a:avLst/>
          </a:prstGeom>
          <a:noFill/>
          <a:ln>
            <a:noFill/>
          </a:ln>
        </p:spPr>
      </p:pic>
      <p:sp>
        <p:nvSpPr>
          <p:cNvPr id="2496" name="Google Shape;2496;p60"/>
          <p:cNvSpPr txBox="1"/>
          <p:nvPr>
            <p:ph type="title"/>
          </p:nvPr>
        </p:nvSpPr>
        <p:spPr>
          <a:xfrm>
            <a:off x="720000" y="1784150"/>
            <a:ext cx="3852000" cy="66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Maquettes</a:t>
            </a:r>
            <a:endParaRPr/>
          </a:p>
        </p:txBody>
      </p:sp>
      <p:sp>
        <p:nvSpPr>
          <p:cNvPr id="2497" name="Google Shape;2497;p60"/>
          <p:cNvSpPr txBox="1"/>
          <p:nvPr>
            <p:ph idx="1" type="subTitle"/>
          </p:nvPr>
        </p:nvSpPr>
        <p:spPr>
          <a:xfrm>
            <a:off x="720000" y="2449450"/>
            <a:ext cx="3852000" cy="11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Vous pouvez remplacer les images à l'écran par votre propre travail. Il vous suffit de cliquer avec le bouton droit de la souris et de sélectionner "Remplacer l'image"</a:t>
            </a:r>
            <a:endParaRPr/>
          </a:p>
        </p:txBody>
      </p:sp>
      <p:grpSp>
        <p:nvGrpSpPr>
          <p:cNvPr id="2498" name="Google Shape;2498;p60"/>
          <p:cNvGrpSpPr/>
          <p:nvPr/>
        </p:nvGrpSpPr>
        <p:grpSpPr>
          <a:xfrm>
            <a:off x="4741994" y="1789277"/>
            <a:ext cx="1214752" cy="2465737"/>
            <a:chOff x="5186401" y="494525"/>
            <a:chExt cx="1834973" cy="3724678"/>
          </a:xfrm>
        </p:grpSpPr>
        <p:sp>
          <p:nvSpPr>
            <p:cNvPr id="2499" name="Google Shape;2499;p60"/>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0"/>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01" name="Google Shape;2501;p60"/>
          <p:cNvPicPr preferRelativeResize="0"/>
          <p:nvPr>
            <p:ph idx="2" type="pic"/>
          </p:nvPr>
        </p:nvPicPr>
        <p:blipFill rotWithShape="1">
          <a:blip r:embed="rId4">
            <a:alphaModFix/>
          </a:blip>
          <a:srcRect b="0" l="49302" r="16774" t="0"/>
          <a:stretch/>
        </p:blipFill>
        <p:spPr>
          <a:xfrm>
            <a:off x="4808725" y="1868200"/>
            <a:ext cx="1081299" cy="2124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T</a:t>
            </a:r>
            <a:r>
              <a:rPr lang="fr"/>
              <a:t>able des matières</a:t>
            </a:r>
            <a:endParaRPr/>
          </a:p>
        </p:txBody>
      </p:sp>
      <p:sp>
        <p:nvSpPr>
          <p:cNvPr id="1902" name="Google Shape;1902;p34"/>
          <p:cNvSpPr txBox="1"/>
          <p:nvPr>
            <p:ph idx="3" type="subTitle"/>
          </p:nvPr>
        </p:nvSpPr>
        <p:spPr>
          <a:xfrm>
            <a:off x="1806625" y="3706238"/>
            <a:ext cx="257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Vous pouvez décrire ici le sujet de la section</a:t>
            </a:r>
            <a:endParaRPr/>
          </a:p>
        </p:txBody>
      </p:sp>
      <p:sp>
        <p:nvSpPr>
          <p:cNvPr id="1903" name="Google Shape;1903;p34"/>
          <p:cNvSpPr txBox="1"/>
          <p:nvPr>
            <p:ph idx="1" type="subTitle"/>
          </p:nvPr>
        </p:nvSpPr>
        <p:spPr>
          <a:xfrm>
            <a:off x="1806625" y="1991288"/>
            <a:ext cx="257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Vous pouvez décrire ici le sujet de la section</a:t>
            </a:r>
            <a:endParaRPr/>
          </a:p>
        </p:txBody>
      </p:sp>
      <p:sp>
        <p:nvSpPr>
          <p:cNvPr id="1904" name="Google Shape;1904;p34"/>
          <p:cNvSpPr txBox="1"/>
          <p:nvPr>
            <p:ph idx="2" type="subTitle"/>
          </p:nvPr>
        </p:nvSpPr>
        <p:spPr>
          <a:xfrm>
            <a:off x="5665400" y="1991288"/>
            <a:ext cx="257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Vous pouvez décrire ici le sujet de la section</a:t>
            </a:r>
            <a:endParaRPr/>
          </a:p>
        </p:txBody>
      </p:sp>
      <p:sp>
        <p:nvSpPr>
          <p:cNvPr id="1905" name="Google Shape;1905;p34"/>
          <p:cNvSpPr txBox="1"/>
          <p:nvPr>
            <p:ph idx="4" type="subTitle"/>
          </p:nvPr>
        </p:nvSpPr>
        <p:spPr>
          <a:xfrm>
            <a:off x="5665400" y="3706238"/>
            <a:ext cx="257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Vous pouvez décrire ici le sujet de la section</a:t>
            </a:r>
            <a:endParaRPr/>
          </a:p>
        </p:txBody>
      </p:sp>
      <p:sp>
        <p:nvSpPr>
          <p:cNvPr id="1906" name="Google Shape;1906;p34"/>
          <p:cNvSpPr txBox="1"/>
          <p:nvPr>
            <p:ph idx="5" type="title"/>
          </p:nvPr>
        </p:nvSpPr>
        <p:spPr>
          <a:xfrm>
            <a:off x="901087" y="1440375"/>
            <a:ext cx="8205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01</a:t>
            </a:r>
            <a:endParaRPr/>
          </a:p>
        </p:txBody>
      </p:sp>
      <p:sp>
        <p:nvSpPr>
          <p:cNvPr id="1907" name="Google Shape;1907;p34"/>
          <p:cNvSpPr txBox="1"/>
          <p:nvPr>
            <p:ph idx="7" type="title"/>
          </p:nvPr>
        </p:nvSpPr>
        <p:spPr>
          <a:xfrm>
            <a:off x="4759861" y="1440375"/>
            <a:ext cx="8205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02</a:t>
            </a:r>
            <a:endParaRPr/>
          </a:p>
        </p:txBody>
      </p:sp>
      <p:sp>
        <p:nvSpPr>
          <p:cNvPr id="1908" name="Google Shape;1908;p34"/>
          <p:cNvSpPr txBox="1"/>
          <p:nvPr>
            <p:ph idx="8" type="title"/>
          </p:nvPr>
        </p:nvSpPr>
        <p:spPr>
          <a:xfrm>
            <a:off x="4759861" y="3155331"/>
            <a:ext cx="8205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04</a:t>
            </a:r>
            <a:endParaRPr/>
          </a:p>
        </p:txBody>
      </p:sp>
      <p:sp>
        <p:nvSpPr>
          <p:cNvPr id="1909" name="Google Shape;1909;p34"/>
          <p:cNvSpPr txBox="1"/>
          <p:nvPr>
            <p:ph idx="6" type="title"/>
          </p:nvPr>
        </p:nvSpPr>
        <p:spPr>
          <a:xfrm>
            <a:off x="901087" y="3155327"/>
            <a:ext cx="8205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03</a:t>
            </a:r>
            <a:endParaRPr/>
          </a:p>
        </p:txBody>
      </p:sp>
      <p:sp>
        <p:nvSpPr>
          <p:cNvPr id="1910" name="Google Shape;1910;p34"/>
          <p:cNvSpPr txBox="1"/>
          <p:nvPr>
            <p:ph idx="9" type="subTitle"/>
          </p:nvPr>
        </p:nvSpPr>
        <p:spPr>
          <a:xfrm>
            <a:off x="1806638" y="1256675"/>
            <a:ext cx="2570100" cy="83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Leçon de théorie</a:t>
            </a:r>
            <a:endParaRPr/>
          </a:p>
        </p:txBody>
      </p:sp>
      <p:sp>
        <p:nvSpPr>
          <p:cNvPr id="1911" name="Google Shape;1911;p34"/>
          <p:cNvSpPr txBox="1"/>
          <p:nvPr>
            <p:ph idx="13" type="subTitle"/>
          </p:nvPr>
        </p:nvSpPr>
        <p:spPr>
          <a:xfrm>
            <a:off x="5665413" y="1256675"/>
            <a:ext cx="2570100" cy="83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Caractéristiques du sujet</a:t>
            </a:r>
            <a:endParaRPr/>
          </a:p>
        </p:txBody>
      </p:sp>
      <p:sp>
        <p:nvSpPr>
          <p:cNvPr id="1912" name="Google Shape;1912;p34"/>
          <p:cNvSpPr txBox="1"/>
          <p:nvPr>
            <p:ph idx="14" type="subTitle"/>
          </p:nvPr>
        </p:nvSpPr>
        <p:spPr>
          <a:xfrm>
            <a:off x="1806638" y="2971525"/>
            <a:ext cx="2570100" cy="83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Conseils</a:t>
            </a:r>
            <a:endParaRPr/>
          </a:p>
        </p:txBody>
      </p:sp>
      <p:sp>
        <p:nvSpPr>
          <p:cNvPr id="1913" name="Google Shape;1913;p34"/>
          <p:cNvSpPr txBox="1"/>
          <p:nvPr>
            <p:ph idx="15" type="subTitle"/>
          </p:nvPr>
        </p:nvSpPr>
        <p:spPr>
          <a:xfrm>
            <a:off x="5665413" y="2971525"/>
            <a:ext cx="2570100" cy="83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Exercice pratique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5" name="Shape 2505"/>
        <p:cNvGrpSpPr/>
        <p:nvPr/>
      </p:nvGrpSpPr>
      <p:grpSpPr>
        <a:xfrm>
          <a:off x="0" y="0"/>
          <a:ext cx="0" cy="0"/>
          <a:chOff x="0" y="0"/>
          <a:chExt cx="0" cy="0"/>
        </a:xfrm>
      </p:grpSpPr>
      <p:sp>
        <p:nvSpPr>
          <p:cNvPr id="2506" name="Google Shape;2506;p61"/>
          <p:cNvSpPr txBox="1"/>
          <p:nvPr>
            <p:ph type="title"/>
          </p:nvPr>
        </p:nvSpPr>
        <p:spPr>
          <a:xfrm>
            <a:off x="2642708" y="775127"/>
            <a:ext cx="3858600" cy="105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Merci !</a:t>
            </a:r>
            <a:endParaRPr/>
          </a:p>
        </p:txBody>
      </p:sp>
      <p:sp>
        <p:nvSpPr>
          <p:cNvPr id="2507" name="Google Shape;2507;p61"/>
          <p:cNvSpPr txBox="1"/>
          <p:nvPr>
            <p:ph idx="1" type="subTitle"/>
          </p:nvPr>
        </p:nvSpPr>
        <p:spPr>
          <a:xfrm>
            <a:off x="2642675" y="1757297"/>
            <a:ext cx="3858600" cy="110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fr"/>
              <a:t>Avez-vous des questions ?</a:t>
            </a:r>
            <a:endParaRPr b="1"/>
          </a:p>
          <a:p>
            <a:pPr indent="0" lvl="0" marL="0" rtl="0" algn="ctr">
              <a:spcBef>
                <a:spcPts val="0"/>
              </a:spcBef>
              <a:spcAft>
                <a:spcPts val="0"/>
              </a:spcAft>
              <a:buNone/>
            </a:pPr>
            <a:r>
              <a:rPr lang="fr"/>
              <a:t>votrecourriel@freepik.com</a:t>
            </a:r>
            <a:endParaRPr/>
          </a:p>
          <a:p>
            <a:pPr indent="0" lvl="0" marL="0" rtl="0" algn="ctr">
              <a:spcBef>
                <a:spcPts val="0"/>
              </a:spcBef>
              <a:spcAft>
                <a:spcPts val="0"/>
              </a:spcAft>
              <a:buNone/>
            </a:pPr>
            <a:r>
              <a:rPr lang="fr"/>
              <a:t>+91  620 421 838</a:t>
            </a:r>
            <a:endParaRPr/>
          </a:p>
          <a:p>
            <a:pPr indent="0" lvl="0" marL="0" rtl="0" algn="ctr">
              <a:spcBef>
                <a:spcPts val="0"/>
              </a:spcBef>
              <a:spcAft>
                <a:spcPts val="0"/>
              </a:spcAft>
              <a:buNone/>
            </a:pPr>
            <a:r>
              <a:rPr lang="fr"/>
              <a:t>votresiteweb.com</a:t>
            </a:r>
            <a:endParaRPr/>
          </a:p>
        </p:txBody>
      </p:sp>
      <p:sp>
        <p:nvSpPr>
          <p:cNvPr id="2508" name="Google Shape;2508;p61"/>
          <p:cNvSpPr txBox="1"/>
          <p:nvPr/>
        </p:nvSpPr>
        <p:spPr>
          <a:xfrm>
            <a:off x="2347925" y="4375827"/>
            <a:ext cx="4448100" cy="26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solidFill>
                  <a:schemeClr val="dk1"/>
                </a:solidFill>
                <a:latin typeface="Manjari"/>
                <a:ea typeface="Manjari"/>
                <a:cs typeface="Manjari"/>
                <a:sym typeface="Manjari"/>
              </a:rPr>
              <a:t>Veuillez conserver cette diapositive pour l'attribution</a:t>
            </a:r>
            <a:endParaRPr sz="1200">
              <a:solidFill>
                <a:schemeClr val="dk1"/>
              </a:solidFill>
              <a:latin typeface="Manjari"/>
              <a:ea typeface="Manjari"/>
              <a:cs typeface="Manjari"/>
              <a:sym typeface="Manjari"/>
            </a:endParaRPr>
          </a:p>
        </p:txBody>
      </p:sp>
      <p:grpSp>
        <p:nvGrpSpPr>
          <p:cNvPr id="2509" name="Google Shape;2509;p61"/>
          <p:cNvGrpSpPr/>
          <p:nvPr/>
        </p:nvGrpSpPr>
        <p:grpSpPr>
          <a:xfrm>
            <a:off x="3917966" y="3002237"/>
            <a:ext cx="350596" cy="350618"/>
            <a:chOff x="266768" y="1721375"/>
            <a:chExt cx="397907" cy="397887"/>
          </a:xfrm>
        </p:grpSpPr>
        <p:sp>
          <p:nvSpPr>
            <p:cNvPr id="2510" name="Google Shape;2510;p6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2" name="Google Shape;2512;p61"/>
          <p:cNvGrpSpPr/>
          <p:nvPr/>
        </p:nvGrpSpPr>
        <p:grpSpPr>
          <a:xfrm>
            <a:off x="4875388" y="3002022"/>
            <a:ext cx="350578" cy="350618"/>
            <a:chOff x="1379798" y="1723250"/>
            <a:chExt cx="397887" cy="397887"/>
          </a:xfrm>
        </p:grpSpPr>
        <p:sp>
          <p:nvSpPr>
            <p:cNvPr id="2513" name="Google Shape;2513;p6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7" name="Google Shape;2517;p61"/>
          <p:cNvGrpSpPr/>
          <p:nvPr/>
        </p:nvGrpSpPr>
        <p:grpSpPr>
          <a:xfrm>
            <a:off x="4395145" y="3002022"/>
            <a:ext cx="350559" cy="350618"/>
            <a:chOff x="864491" y="1723250"/>
            <a:chExt cx="397866" cy="397887"/>
          </a:xfrm>
        </p:grpSpPr>
        <p:sp>
          <p:nvSpPr>
            <p:cNvPr id="2518" name="Google Shape;2518;p6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1" name="Google Shape;2521;p61"/>
          <p:cNvGrpSpPr/>
          <p:nvPr/>
        </p:nvGrpSpPr>
        <p:grpSpPr>
          <a:xfrm flipH="1">
            <a:off x="7727138" y="3359575"/>
            <a:ext cx="130200" cy="126125"/>
            <a:chOff x="3935725" y="167575"/>
            <a:chExt cx="130200" cy="126125"/>
          </a:xfrm>
        </p:grpSpPr>
        <p:sp>
          <p:nvSpPr>
            <p:cNvPr id="2522" name="Google Shape;2522;p61"/>
            <p:cNvSpPr/>
            <p:nvPr/>
          </p:nvSpPr>
          <p:spPr>
            <a:xfrm>
              <a:off x="3935725" y="1675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523" name="Google Shape;2523;p61"/>
            <p:cNvSpPr/>
            <p:nvPr/>
          </p:nvSpPr>
          <p:spPr>
            <a:xfrm>
              <a:off x="4000825" y="2017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524" name="Google Shape;2524;p61"/>
            <p:cNvSpPr/>
            <p:nvPr/>
          </p:nvSpPr>
          <p:spPr>
            <a:xfrm>
              <a:off x="3935725" y="23730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2525" name="Google Shape;2525;p61"/>
          <p:cNvGrpSpPr/>
          <p:nvPr/>
        </p:nvGrpSpPr>
        <p:grpSpPr>
          <a:xfrm flipH="1">
            <a:off x="535582" y="1602437"/>
            <a:ext cx="449076" cy="119073"/>
            <a:chOff x="7108302" y="2550931"/>
            <a:chExt cx="281323" cy="74593"/>
          </a:xfrm>
        </p:grpSpPr>
        <p:sp>
          <p:nvSpPr>
            <p:cNvPr id="2526" name="Google Shape;2526;p61"/>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7" name="Google Shape;2527;p61"/>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8" name="Google Shape;2528;p61"/>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9" name="Google Shape;2529;p61"/>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0" name="Google Shape;2530;p61"/>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1" name="Google Shape;2531;p61"/>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2" name="Google Shape;2532;p61"/>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3" name="Google Shape;2533;p61"/>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4" name="Google Shape;2534;p61"/>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5" name="Google Shape;2535;p61"/>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36" name="Google Shape;2536;p61"/>
          <p:cNvGrpSpPr/>
          <p:nvPr/>
        </p:nvGrpSpPr>
        <p:grpSpPr>
          <a:xfrm flipH="1">
            <a:off x="1665613" y="1348375"/>
            <a:ext cx="130200" cy="126125"/>
            <a:chOff x="3935725" y="167575"/>
            <a:chExt cx="130200" cy="126125"/>
          </a:xfrm>
        </p:grpSpPr>
        <p:sp>
          <p:nvSpPr>
            <p:cNvPr id="2537" name="Google Shape;2537;p61"/>
            <p:cNvSpPr/>
            <p:nvPr/>
          </p:nvSpPr>
          <p:spPr>
            <a:xfrm>
              <a:off x="3935725" y="1675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538" name="Google Shape;2538;p61"/>
            <p:cNvSpPr/>
            <p:nvPr/>
          </p:nvSpPr>
          <p:spPr>
            <a:xfrm>
              <a:off x="4000825" y="201775"/>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539" name="Google Shape;2539;p61"/>
            <p:cNvSpPr/>
            <p:nvPr/>
          </p:nvSpPr>
          <p:spPr>
            <a:xfrm>
              <a:off x="3935725" y="237300"/>
              <a:ext cx="65100" cy="56400"/>
            </a:xfrm>
            <a:prstGeom prst="hexagon">
              <a:avLst>
                <a:gd fmla="val 25000" name="adj"/>
                <a:gd fmla="val 115470" name="vf"/>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3" name="Shape 2543"/>
        <p:cNvGrpSpPr/>
        <p:nvPr/>
      </p:nvGrpSpPr>
      <p:grpSpPr>
        <a:xfrm>
          <a:off x="0" y="0"/>
          <a:ext cx="0" cy="0"/>
          <a:chOff x="0" y="0"/>
          <a:chExt cx="0" cy="0"/>
        </a:xfrm>
      </p:grpSpPr>
      <p:sp>
        <p:nvSpPr>
          <p:cNvPr id="2544" name="Google Shape;2544;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R</a:t>
            </a:r>
            <a:r>
              <a:rPr lang="fr"/>
              <a:t>essources alternatives</a:t>
            </a:r>
            <a:endParaRPr/>
          </a:p>
        </p:txBody>
      </p:sp>
      <p:sp>
        <p:nvSpPr>
          <p:cNvPr id="2545" name="Google Shape;2545;p62"/>
          <p:cNvSpPr txBox="1"/>
          <p:nvPr>
            <p:ph idx="4294967295" type="body"/>
          </p:nvPr>
        </p:nvSpPr>
        <p:spPr>
          <a:xfrm>
            <a:off x="720000" y="1215754"/>
            <a:ext cx="7704000" cy="80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fr">
                <a:latin typeface="Anaheim"/>
                <a:ea typeface="Anaheim"/>
                <a:cs typeface="Anaheim"/>
                <a:sym typeface="Anaheim"/>
              </a:rPr>
              <a:t>Voici un assortiment de ressources alternatives dans le même style que ce modèle:</a:t>
            </a:r>
            <a:endParaRPr>
              <a:latin typeface="Anaheim"/>
              <a:ea typeface="Anaheim"/>
              <a:cs typeface="Anaheim"/>
              <a:sym typeface="Anaheim"/>
            </a:endParaRPr>
          </a:p>
          <a:p>
            <a:pPr indent="0" lvl="0" marL="0" rtl="0" algn="l">
              <a:lnSpc>
                <a:spcPct val="100000"/>
              </a:lnSpc>
              <a:spcBef>
                <a:spcPts val="0"/>
              </a:spcBef>
              <a:spcAft>
                <a:spcPts val="0"/>
              </a:spcAft>
              <a:buNone/>
            </a:pPr>
            <a:r>
              <a:rPr b="1" lang="fr"/>
              <a:t>Vector</a:t>
            </a:r>
            <a:endParaRPr>
              <a:latin typeface="Anaheim"/>
              <a:ea typeface="Anaheim"/>
              <a:cs typeface="Anaheim"/>
              <a:sym typeface="Anaheim"/>
            </a:endParaRPr>
          </a:p>
          <a:p>
            <a:pPr indent="-317500" lvl="0" marL="457200" rtl="0" algn="l">
              <a:lnSpc>
                <a:spcPct val="100000"/>
              </a:lnSpc>
              <a:spcBef>
                <a:spcPts val="0"/>
              </a:spcBef>
              <a:spcAft>
                <a:spcPts val="0"/>
              </a:spcAft>
              <a:buClr>
                <a:schemeClr val="lt2"/>
              </a:buClr>
              <a:buSzPts val="1400"/>
              <a:buChar char="●"/>
            </a:pPr>
            <a:r>
              <a:rPr lang="fr" u="sng">
                <a:hlinkClick r:id="rId3"/>
              </a:rPr>
              <a:t>Cyber monday concept with realistic background</a:t>
            </a:r>
            <a:endParaRPr>
              <a:latin typeface="Anaheim"/>
              <a:ea typeface="Anaheim"/>
              <a:cs typeface="Anaheim"/>
              <a:sym typeface="Anaheim"/>
            </a:endParaRPr>
          </a:p>
        </p:txBody>
      </p:sp>
      <p:grpSp>
        <p:nvGrpSpPr>
          <p:cNvPr id="2546" name="Google Shape;2546;p62"/>
          <p:cNvGrpSpPr/>
          <p:nvPr/>
        </p:nvGrpSpPr>
        <p:grpSpPr>
          <a:xfrm>
            <a:off x="4913253" y="2993479"/>
            <a:ext cx="731501" cy="83772"/>
            <a:chOff x="4063247" y="1092598"/>
            <a:chExt cx="508410" cy="58232"/>
          </a:xfrm>
        </p:grpSpPr>
        <p:sp>
          <p:nvSpPr>
            <p:cNvPr id="2547" name="Google Shape;2547;p62"/>
            <p:cNvSpPr/>
            <p:nvPr/>
          </p:nvSpPr>
          <p:spPr>
            <a:xfrm>
              <a:off x="4511185" y="1092598"/>
              <a:ext cx="60472" cy="58232"/>
            </a:xfrm>
            <a:custGeom>
              <a:rect b="b" l="l" r="r" t="t"/>
              <a:pathLst>
                <a:path extrusionOk="0" h="25" w="26">
                  <a:moveTo>
                    <a:pt x="2" y="13"/>
                  </a:moveTo>
                  <a:cubicBezTo>
                    <a:pt x="4" y="13"/>
                    <a:pt x="4" y="13"/>
                    <a:pt x="4" y="13"/>
                  </a:cubicBezTo>
                  <a:cubicBezTo>
                    <a:pt x="5" y="8"/>
                    <a:pt x="8" y="4"/>
                    <a:pt x="13" y="4"/>
                  </a:cubicBezTo>
                  <a:cubicBezTo>
                    <a:pt x="18" y="4"/>
                    <a:pt x="22" y="8"/>
                    <a:pt x="22" y="13"/>
                  </a:cubicBezTo>
                  <a:cubicBezTo>
                    <a:pt x="22" y="17"/>
                    <a:pt x="18" y="21"/>
                    <a:pt x="13" y="21"/>
                  </a:cubicBezTo>
                  <a:cubicBezTo>
                    <a:pt x="8" y="21"/>
                    <a:pt x="5" y="17"/>
                    <a:pt x="4" y="13"/>
                  </a:cubicBezTo>
                  <a:cubicBezTo>
                    <a:pt x="2" y="13"/>
                    <a:pt x="2" y="13"/>
                    <a:pt x="2" y="13"/>
                  </a:cubicBezTo>
                  <a:cubicBezTo>
                    <a:pt x="0" y="13"/>
                    <a:pt x="0" y="13"/>
                    <a:pt x="0" y="13"/>
                  </a:cubicBezTo>
                  <a:cubicBezTo>
                    <a:pt x="0" y="20"/>
                    <a:pt x="6" y="25"/>
                    <a:pt x="13" y="25"/>
                  </a:cubicBezTo>
                  <a:cubicBezTo>
                    <a:pt x="20" y="25"/>
                    <a:pt x="26" y="20"/>
                    <a:pt x="26" y="13"/>
                  </a:cubicBezTo>
                  <a:cubicBezTo>
                    <a:pt x="26" y="6"/>
                    <a:pt x="20" y="0"/>
                    <a:pt x="13" y="0"/>
                  </a:cubicBezTo>
                  <a:cubicBezTo>
                    <a:pt x="6" y="0"/>
                    <a:pt x="0" y="6"/>
                    <a:pt x="0" y="13"/>
                  </a:cubicBezTo>
                  <a:lnTo>
                    <a:pt x="2" y="13"/>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8" name="Google Shape;2548;p62"/>
            <p:cNvSpPr/>
            <p:nvPr/>
          </p:nvSpPr>
          <p:spPr>
            <a:xfrm>
              <a:off x="4401441" y="1092598"/>
              <a:ext cx="58232" cy="58232"/>
            </a:xfrm>
            <a:custGeom>
              <a:rect b="b" l="l" r="r" t="t"/>
              <a:pathLst>
                <a:path extrusionOk="0" h="25" w="25">
                  <a:moveTo>
                    <a:pt x="2" y="13"/>
                  </a:moveTo>
                  <a:cubicBezTo>
                    <a:pt x="4" y="13"/>
                    <a:pt x="4" y="13"/>
                    <a:pt x="4" y="13"/>
                  </a:cubicBezTo>
                  <a:cubicBezTo>
                    <a:pt x="4" y="8"/>
                    <a:pt x="8" y="4"/>
                    <a:pt x="12" y="4"/>
                  </a:cubicBezTo>
                  <a:cubicBezTo>
                    <a:pt x="17" y="4"/>
                    <a:pt x="21" y="8"/>
                    <a:pt x="21" y="13"/>
                  </a:cubicBezTo>
                  <a:cubicBezTo>
                    <a:pt x="21" y="17"/>
                    <a:pt x="17" y="21"/>
                    <a:pt x="12" y="21"/>
                  </a:cubicBezTo>
                  <a:cubicBezTo>
                    <a:pt x="8" y="21"/>
                    <a:pt x="4" y="17"/>
                    <a:pt x="4" y="13"/>
                  </a:cubicBezTo>
                  <a:cubicBezTo>
                    <a:pt x="2" y="13"/>
                    <a:pt x="2" y="13"/>
                    <a:pt x="2" y="13"/>
                  </a:cubicBezTo>
                  <a:cubicBezTo>
                    <a:pt x="0" y="13"/>
                    <a:pt x="0" y="13"/>
                    <a:pt x="0" y="13"/>
                  </a:cubicBezTo>
                  <a:cubicBezTo>
                    <a:pt x="0" y="20"/>
                    <a:pt x="5" y="25"/>
                    <a:pt x="12" y="25"/>
                  </a:cubicBezTo>
                  <a:cubicBezTo>
                    <a:pt x="19" y="25"/>
                    <a:pt x="25" y="20"/>
                    <a:pt x="25" y="13"/>
                  </a:cubicBezTo>
                  <a:cubicBezTo>
                    <a:pt x="25" y="6"/>
                    <a:pt x="19" y="0"/>
                    <a:pt x="12" y="0"/>
                  </a:cubicBezTo>
                  <a:cubicBezTo>
                    <a:pt x="5" y="0"/>
                    <a:pt x="0" y="6"/>
                    <a:pt x="0" y="13"/>
                  </a:cubicBezTo>
                  <a:lnTo>
                    <a:pt x="2" y="13"/>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9" name="Google Shape;2549;p62"/>
            <p:cNvSpPr/>
            <p:nvPr/>
          </p:nvSpPr>
          <p:spPr>
            <a:xfrm>
              <a:off x="4287216" y="1092598"/>
              <a:ext cx="58232" cy="58232"/>
            </a:xfrm>
            <a:custGeom>
              <a:rect b="b" l="l" r="r" t="t"/>
              <a:pathLst>
                <a:path extrusionOk="0" h="25" w="25">
                  <a:moveTo>
                    <a:pt x="2" y="13"/>
                  </a:moveTo>
                  <a:cubicBezTo>
                    <a:pt x="4" y="13"/>
                    <a:pt x="4" y="13"/>
                    <a:pt x="4" y="13"/>
                  </a:cubicBezTo>
                  <a:cubicBezTo>
                    <a:pt x="4" y="8"/>
                    <a:pt x="8" y="4"/>
                    <a:pt x="13" y="4"/>
                  </a:cubicBezTo>
                  <a:cubicBezTo>
                    <a:pt x="17" y="4"/>
                    <a:pt x="21" y="8"/>
                    <a:pt x="21" y="13"/>
                  </a:cubicBezTo>
                  <a:cubicBezTo>
                    <a:pt x="21" y="17"/>
                    <a:pt x="17" y="21"/>
                    <a:pt x="13" y="21"/>
                  </a:cubicBezTo>
                  <a:cubicBezTo>
                    <a:pt x="8" y="21"/>
                    <a:pt x="4" y="17"/>
                    <a:pt x="4" y="13"/>
                  </a:cubicBezTo>
                  <a:cubicBezTo>
                    <a:pt x="2" y="13"/>
                    <a:pt x="2" y="13"/>
                    <a:pt x="2" y="13"/>
                  </a:cubicBezTo>
                  <a:cubicBezTo>
                    <a:pt x="0" y="13"/>
                    <a:pt x="0" y="13"/>
                    <a:pt x="0" y="13"/>
                  </a:cubicBezTo>
                  <a:cubicBezTo>
                    <a:pt x="0" y="20"/>
                    <a:pt x="6" y="25"/>
                    <a:pt x="13" y="25"/>
                  </a:cubicBezTo>
                  <a:cubicBezTo>
                    <a:pt x="19" y="25"/>
                    <a:pt x="25" y="20"/>
                    <a:pt x="25" y="13"/>
                  </a:cubicBezTo>
                  <a:cubicBezTo>
                    <a:pt x="25" y="6"/>
                    <a:pt x="19" y="0"/>
                    <a:pt x="13" y="0"/>
                  </a:cubicBezTo>
                  <a:cubicBezTo>
                    <a:pt x="6" y="0"/>
                    <a:pt x="0" y="6"/>
                    <a:pt x="0" y="13"/>
                  </a:cubicBezTo>
                  <a:lnTo>
                    <a:pt x="2" y="13"/>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0" name="Google Shape;2550;p62"/>
            <p:cNvSpPr/>
            <p:nvPr/>
          </p:nvSpPr>
          <p:spPr>
            <a:xfrm>
              <a:off x="4175232" y="1092598"/>
              <a:ext cx="58232" cy="58232"/>
            </a:xfrm>
            <a:custGeom>
              <a:rect b="b" l="l" r="r" t="t"/>
              <a:pathLst>
                <a:path extrusionOk="0" h="25" w="25">
                  <a:moveTo>
                    <a:pt x="2" y="13"/>
                  </a:moveTo>
                  <a:cubicBezTo>
                    <a:pt x="4" y="13"/>
                    <a:pt x="4" y="13"/>
                    <a:pt x="4" y="13"/>
                  </a:cubicBezTo>
                  <a:cubicBezTo>
                    <a:pt x="4" y="8"/>
                    <a:pt x="8" y="4"/>
                    <a:pt x="13" y="4"/>
                  </a:cubicBezTo>
                  <a:cubicBezTo>
                    <a:pt x="18" y="4"/>
                    <a:pt x="21" y="8"/>
                    <a:pt x="21" y="13"/>
                  </a:cubicBezTo>
                  <a:cubicBezTo>
                    <a:pt x="21" y="17"/>
                    <a:pt x="18" y="21"/>
                    <a:pt x="13" y="21"/>
                  </a:cubicBezTo>
                  <a:cubicBezTo>
                    <a:pt x="8" y="21"/>
                    <a:pt x="4" y="17"/>
                    <a:pt x="4" y="13"/>
                  </a:cubicBezTo>
                  <a:cubicBezTo>
                    <a:pt x="2" y="13"/>
                    <a:pt x="2" y="13"/>
                    <a:pt x="2" y="13"/>
                  </a:cubicBezTo>
                  <a:cubicBezTo>
                    <a:pt x="0" y="13"/>
                    <a:pt x="0" y="13"/>
                    <a:pt x="0" y="13"/>
                  </a:cubicBezTo>
                  <a:cubicBezTo>
                    <a:pt x="0" y="20"/>
                    <a:pt x="6" y="25"/>
                    <a:pt x="13" y="25"/>
                  </a:cubicBezTo>
                  <a:cubicBezTo>
                    <a:pt x="20" y="25"/>
                    <a:pt x="25" y="20"/>
                    <a:pt x="25" y="13"/>
                  </a:cubicBezTo>
                  <a:cubicBezTo>
                    <a:pt x="25" y="6"/>
                    <a:pt x="20" y="0"/>
                    <a:pt x="13" y="0"/>
                  </a:cubicBezTo>
                  <a:cubicBezTo>
                    <a:pt x="6" y="0"/>
                    <a:pt x="0" y="6"/>
                    <a:pt x="0" y="13"/>
                  </a:cubicBezTo>
                  <a:lnTo>
                    <a:pt x="2" y="13"/>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1" name="Google Shape;2551;p62"/>
            <p:cNvSpPr/>
            <p:nvPr/>
          </p:nvSpPr>
          <p:spPr>
            <a:xfrm>
              <a:off x="4063247" y="1092598"/>
              <a:ext cx="58232" cy="58232"/>
            </a:xfrm>
            <a:custGeom>
              <a:rect b="b" l="l" r="r" t="t"/>
              <a:pathLst>
                <a:path extrusionOk="0" h="25" w="25">
                  <a:moveTo>
                    <a:pt x="2" y="13"/>
                  </a:moveTo>
                  <a:cubicBezTo>
                    <a:pt x="4" y="13"/>
                    <a:pt x="4" y="13"/>
                    <a:pt x="4" y="13"/>
                  </a:cubicBezTo>
                  <a:cubicBezTo>
                    <a:pt x="4" y="8"/>
                    <a:pt x="7" y="4"/>
                    <a:pt x="12" y="4"/>
                  </a:cubicBezTo>
                  <a:cubicBezTo>
                    <a:pt x="17" y="4"/>
                    <a:pt x="21" y="8"/>
                    <a:pt x="21" y="13"/>
                  </a:cubicBezTo>
                  <a:cubicBezTo>
                    <a:pt x="21" y="17"/>
                    <a:pt x="17" y="21"/>
                    <a:pt x="12" y="21"/>
                  </a:cubicBezTo>
                  <a:cubicBezTo>
                    <a:pt x="7" y="21"/>
                    <a:pt x="4" y="17"/>
                    <a:pt x="4" y="13"/>
                  </a:cubicBezTo>
                  <a:cubicBezTo>
                    <a:pt x="2" y="13"/>
                    <a:pt x="2" y="13"/>
                    <a:pt x="2" y="13"/>
                  </a:cubicBezTo>
                  <a:cubicBezTo>
                    <a:pt x="0" y="13"/>
                    <a:pt x="0" y="13"/>
                    <a:pt x="0" y="13"/>
                  </a:cubicBezTo>
                  <a:cubicBezTo>
                    <a:pt x="0" y="20"/>
                    <a:pt x="5" y="25"/>
                    <a:pt x="12" y="25"/>
                  </a:cubicBezTo>
                  <a:cubicBezTo>
                    <a:pt x="19" y="25"/>
                    <a:pt x="25" y="20"/>
                    <a:pt x="25" y="13"/>
                  </a:cubicBezTo>
                  <a:cubicBezTo>
                    <a:pt x="25" y="6"/>
                    <a:pt x="19" y="0"/>
                    <a:pt x="12" y="0"/>
                  </a:cubicBezTo>
                  <a:cubicBezTo>
                    <a:pt x="5" y="0"/>
                    <a:pt x="0" y="6"/>
                    <a:pt x="0" y="13"/>
                  </a:cubicBezTo>
                  <a:lnTo>
                    <a:pt x="2" y="13"/>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52" name="Google Shape;2552;p62"/>
          <p:cNvGrpSpPr/>
          <p:nvPr/>
        </p:nvGrpSpPr>
        <p:grpSpPr>
          <a:xfrm>
            <a:off x="4310453" y="3852180"/>
            <a:ext cx="1334310" cy="602869"/>
            <a:chOff x="4379705" y="3053417"/>
            <a:chExt cx="907077" cy="409864"/>
          </a:xfrm>
        </p:grpSpPr>
        <p:sp>
          <p:nvSpPr>
            <p:cNvPr id="2553" name="Google Shape;2553;p62"/>
            <p:cNvSpPr/>
            <p:nvPr/>
          </p:nvSpPr>
          <p:spPr>
            <a:xfrm>
              <a:off x="5165839" y="3053417"/>
              <a:ext cx="33596" cy="35835"/>
            </a:xfrm>
            <a:custGeom>
              <a:rect b="b" l="l" r="r" t="t"/>
              <a:pathLst>
                <a:path extrusionOk="0" h="15" w="14">
                  <a:moveTo>
                    <a:pt x="12" y="8"/>
                  </a:moveTo>
                  <a:cubicBezTo>
                    <a:pt x="10" y="8"/>
                    <a:pt x="10" y="8"/>
                    <a:pt x="10" y="8"/>
                  </a:cubicBezTo>
                  <a:cubicBezTo>
                    <a:pt x="10" y="9"/>
                    <a:pt x="9" y="11"/>
                    <a:pt x="7" y="11"/>
                  </a:cubicBezTo>
                  <a:cubicBezTo>
                    <a:pt x="5" y="11"/>
                    <a:pt x="4" y="9"/>
                    <a:pt x="4" y="8"/>
                  </a:cubicBezTo>
                  <a:cubicBezTo>
                    <a:pt x="4" y="6"/>
                    <a:pt x="5" y="4"/>
                    <a:pt x="7" y="4"/>
                  </a:cubicBezTo>
                  <a:cubicBezTo>
                    <a:pt x="9" y="4"/>
                    <a:pt x="10" y="6"/>
                    <a:pt x="10" y="8"/>
                  </a:cubicBezTo>
                  <a:cubicBezTo>
                    <a:pt x="12" y="8"/>
                    <a:pt x="12" y="8"/>
                    <a:pt x="12" y="8"/>
                  </a:cubicBezTo>
                  <a:cubicBezTo>
                    <a:pt x="14" y="8"/>
                    <a:pt x="14" y="8"/>
                    <a:pt x="14" y="8"/>
                  </a:cubicBezTo>
                  <a:cubicBezTo>
                    <a:pt x="14" y="4"/>
                    <a:pt x="11" y="0"/>
                    <a:pt x="7" y="0"/>
                  </a:cubicBezTo>
                  <a:cubicBezTo>
                    <a:pt x="3" y="0"/>
                    <a:pt x="0" y="4"/>
                    <a:pt x="0" y="8"/>
                  </a:cubicBezTo>
                  <a:cubicBezTo>
                    <a:pt x="0" y="12"/>
                    <a:pt x="3" y="15"/>
                    <a:pt x="7" y="15"/>
                  </a:cubicBezTo>
                  <a:cubicBezTo>
                    <a:pt x="11" y="15"/>
                    <a:pt x="14" y="12"/>
                    <a:pt x="14" y="8"/>
                  </a:cubicBezTo>
                  <a:lnTo>
                    <a:pt x="1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4" name="Google Shape;2554;p62"/>
            <p:cNvSpPr/>
            <p:nvPr/>
          </p:nvSpPr>
          <p:spPr>
            <a:xfrm>
              <a:off x="4379707" y="3342338"/>
              <a:ext cx="35835" cy="33596"/>
            </a:xfrm>
            <a:custGeom>
              <a:rect b="b" l="l" r="r" t="t"/>
              <a:pathLst>
                <a:path extrusionOk="0" h="14" w="15">
                  <a:moveTo>
                    <a:pt x="13" y="7"/>
                  </a:moveTo>
                  <a:cubicBezTo>
                    <a:pt x="11" y="7"/>
                    <a:pt x="11" y="7"/>
                    <a:pt x="11" y="7"/>
                  </a:cubicBezTo>
                  <a:cubicBezTo>
                    <a:pt x="11" y="9"/>
                    <a:pt x="9" y="10"/>
                    <a:pt x="7" y="10"/>
                  </a:cubicBezTo>
                  <a:cubicBezTo>
                    <a:pt x="6" y="10"/>
                    <a:pt x="4" y="9"/>
                    <a:pt x="4" y="7"/>
                  </a:cubicBezTo>
                  <a:cubicBezTo>
                    <a:pt x="4" y="6"/>
                    <a:pt x="6" y="4"/>
                    <a:pt x="7" y="4"/>
                  </a:cubicBezTo>
                  <a:cubicBezTo>
                    <a:pt x="9" y="4"/>
                    <a:pt x="11" y="6"/>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5" name="Google Shape;2555;p62"/>
            <p:cNvSpPr/>
            <p:nvPr/>
          </p:nvSpPr>
          <p:spPr>
            <a:xfrm>
              <a:off x="4408823" y="3075814"/>
              <a:ext cx="770453" cy="288921"/>
            </a:xfrm>
            <a:custGeom>
              <a:rect b="b" l="l" r="r" t="t"/>
              <a:pathLst>
                <a:path extrusionOk="0" h="129" w="344">
                  <a:moveTo>
                    <a:pt x="341" y="0"/>
                  </a:moveTo>
                  <a:lnTo>
                    <a:pt x="270" y="73"/>
                  </a:lnTo>
                  <a:lnTo>
                    <a:pt x="106" y="73"/>
                  </a:lnTo>
                  <a:lnTo>
                    <a:pt x="54" y="125"/>
                  </a:lnTo>
                  <a:lnTo>
                    <a:pt x="0" y="125"/>
                  </a:lnTo>
                  <a:lnTo>
                    <a:pt x="0" y="129"/>
                  </a:lnTo>
                  <a:lnTo>
                    <a:pt x="55" y="129"/>
                  </a:lnTo>
                  <a:lnTo>
                    <a:pt x="108" y="77"/>
                  </a:lnTo>
                  <a:lnTo>
                    <a:pt x="271" y="77"/>
                  </a:lnTo>
                  <a:lnTo>
                    <a:pt x="344" y="4"/>
                  </a:lnTo>
                  <a:lnTo>
                    <a:pt x="341" y="0"/>
                  </a:lnTo>
                  <a:lnTo>
                    <a:pt x="341"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6" name="Google Shape;2556;p62"/>
            <p:cNvSpPr/>
            <p:nvPr/>
          </p:nvSpPr>
          <p:spPr>
            <a:xfrm>
              <a:off x="5208392" y="3098211"/>
              <a:ext cx="35835" cy="33596"/>
            </a:xfrm>
            <a:custGeom>
              <a:rect b="b" l="l" r="r" t="t"/>
              <a:pathLst>
                <a:path extrusionOk="0" h="14" w="15">
                  <a:moveTo>
                    <a:pt x="13" y="7"/>
                  </a:moveTo>
                  <a:cubicBezTo>
                    <a:pt x="11" y="7"/>
                    <a:pt x="11" y="7"/>
                    <a:pt x="11" y="7"/>
                  </a:cubicBezTo>
                  <a:cubicBezTo>
                    <a:pt x="11" y="9"/>
                    <a:pt x="9" y="10"/>
                    <a:pt x="8" y="10"/>
                  </a:cubicBezTo>
                  <a:cubicBezTo>
                    <a:pt x="6" y="10"/>
                    <a:pt x="4" y="9"/>
                    <a:pt x="4" y="7"/>
                  </a:cubicBezTo>
                  <a:cubicBezTo>
                    <a:pt x="4" y="5"/>
                    <a:pt x="6" y="4"/>
                    <a:pt x="8" y="4"/>
                  </a:cubicBezTo>
                  <a:cubicBezTo>
                    <a:pt x="9" y="4"/>
                    <a:pt x="11" y="5"/>
                    <a:pt x="11" y="7"/>
                  </a:cubicBezTo>
                  <a:cubicBezTo>
                    <a:pt x="13" y="7"/>
                    <a:pt x="13" y="7"/>
                    <a:pt x="13" y="7"/>
                  </a:cubicBezTo>
                  <a:cubicBezTo>
                    <a:pt x="15" y="7"/>
                    <a:pt x="15" y="7"/>
                    <a:pt x="15" y="7"/>
                  </a:cubicBezTo>
                  <a:cubicBezTo>
                    <a:pt x="15" y="3"/>
                    <a:pt x="11" y="0"/>
                    <a:pt x="8" y="0"/>
                  </a:cubicBezTo>
                  <a:cubicBezTo>
                    <a:pt x="4" y="0"/>
                    <a:pt x="0" y="3"/>
                    <a:pt x="0" y="7"/>
                  </a:cubicBezTo>
                  <a:cubicBezTo>
                    <a:pt x="0" y="11"/>
                    <a:pt x="4" y="14"/>
                    <a:pt x="8" y="14"/>
                  </a:cubicBezTo>
                  <a:cubicBezTo>
                    <a:pt x="11" y="14"/>
                    <a:pt x="15" y="11"/>
                    <a:pt x="15" y="7"/>
                  </a:cubicBezTo>
                  <a:lnTo>
                    <a:pt x="13"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7" name="Google Shape;2557;p62"/>
            <p:cNvSpPr/>
            <p:nvPr/>
          </p:nvSpPr>
          <p:spPr>
            <a:xfrm>
              <a:off x="4424501" y="3389370"/>
              <a:ext cx="31356" cy="31356"/>
            </a:xfrm>
            <a:custGeom>
              <a:rect b="b" l="l" r="r" t="t"/>
              <a:pathLst>
                <a:path extrusionOk="0" h="14" w="14">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8" name="Google Shape;2558;p62"/>
            <p:cNvSpPr/>
            <p:nvPr/>
          </p:nvSpPr>
          <p:spPr>
            <a:xfrm>
              <a:off x="4451377" y="3120608"/>
              <a:ext cx="770453" cy="288921"/>
            </a:xfrm>
            <a:custGeom>
              <a:rect b="b" l="l" r="r" t="t"/>
              <a:pathLst>
                <a:path extrusionOk="0" h="129" w="344">
                  <a:moveTo>
                    <a:pt x="341" y="0"/>
                  </a:moveTo>
                  <a:lnTo>
                    <a:pt x="270" y="72"/>
                  </a:lnTo>
                  <a:lnTo>
                    <a:pt x="107" y="72"/>
                  </a:lnTo>
                  <a:lnTo>
                    <a:pt x="54" y="125"/>
                  </a:lnTo>
                  <a:lnTo>
                    <a:pt x="0" y="125"/>
                  </a:lnTo>
                  <a:lnTo>
                    <a:pt x="0" y="129"/>
                  </a:lnTo>
                  <a:lnTo>
                    <a:pt x="56" y="129"/>
                  </a:lnTo>
                  <a:lnTo>
                    <a:pt x="109" y="76"/>
                  </a:lnTo>
                  <a:lnTo>
                    <a:pt x="272" y="76"/>
                  </a:lnTo>
                  <a:lnTo>
                    <a:pt x="344" y="4"/>
                  </a:lnTo>
                  <a:lnTo>
                    <a:pt x="341" y="0"/>
                  </a:lnTo>
                  <a:lnTo>
                    <a:pt x="341"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9" name="Google Shape;2559;p62"/>
            <p:cNvSpPr/>
            <p:nvPr/>
          </p:nvSpPr>
          <p:spPr>
            <a:xfrm>
              <a:off x="5253186" y="3140766"/>
              <a:ext cx="33596" cy="35835"/>
            </a:xfrm>
            <a:custGeom>
              <a:rect b="b" l="l" r="r" t="t"/>
              <a:pathLst>
                <a:path extrusionOk="0" h="15" w="14">
                  <a:moveTo>
                    <a:pt x="12" y="7"/>
                  </a:moveTo>
                  <a:cubicBezTo>
                    <a:pt x="10" y="7"/>
                    <a:pt x="10" y="7"/>
                    <a:pt x="10" y="7"/>
                  </a:cubicBezTo>
                  <a:cubicBezTo>
                    <a:pt x="10" y="9"/>
                    <a:pt x="9" y="11"/>
                    <a:pt x="7" y="11"/>
                  </a:cubicBezTo>
                  <a:cubicBezTo>
                    <a:pt x="5" y="11"/>
                    <a:pt x="4" y="9"/>
                    <a:pt x="4" y="7"/>
                  </a:cubicBezTo>
                  <a:cubicBezTo>
                    <a:pt x="4" y="6"/>
                    <a:pt x="5" y="4"/>
                    <a:pt x="7" y="4"/>
                  </a:cubicBezTo>
                  <a:cubicBezTo>
                    <a:pt x="9" y="4"/>
                    <a:pt x="10" y="6"/>
                    <a:pt x="10" y="7"/>
                  </a:cubicBezTo>
                  <a:cubicBezTo>
                    <a:pt x="12" y="7"/>
                    <a:pt x="12" y="7"/>
                    <a:pt x="12" y="7"/>
                  </a:cubicBezTo>
                  <a:cubicBezTo>
                    <a:pt x="14" y="7"/>
                    <a:pt x="14" y="7"/>
                    <a:pt x="14" y="7"/>
                  </a:cubicBezTo>
                  <a:cubicBezTo>
                    <a:pt x="14" y="4"/>
                    <a:pt x="11" y="0"/>
                    <a:pt x="7" y="0"/>
                  </a:cubicBezTo>
                  <a:cubicBezTo>
                    <a:pt x="3" y="0"/>
                    <a:pt x="0" y="4"/>
                    <a:pt x="0" y="7"/>
                  </a:cubicBezTo>
                  <a:cubicBezTo>
                    <a:pt x="0" y="11"/>
                    <a:pt x="3" y="15"/>
                    <a:pt x="7" y="15"/>
                  </a:cubicBezTo>
                  <a:cubicBezTo>
                    <a:pt x="11" y="15"/>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0" name="Google Shape;2560;p62"/>
            <p:cNvSpPr/>
            <p:nvPr/>
          </p:nvSpPr>
          <p:spPr>
            <a:xfrm>
              <a:off x="4467055" y="3429685"/>
              <a:ext cx="31356" cy="33596"/>
            </a:xfrm>
            <a:custGeom>
              <a:rect b="b" l="l" r="r" t="t"/>
              <a:pathLst>
                <a:path extrusionOk="0" h="14" w="14">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1" name="Google Shape;2561;p62"/>
            <p:cNvSpPr/>
            <p:nvPr/>
          </p:nvSpPr>
          <p:spPr>
            <a:xfrm>
              <a:off x="4493932" y="3163162"/>
              <a:ext cx="770453" cy="288921"/>
            </a:xfrm>
            <a:custGeom>
              <a:rect b="b" l="l" r="r" t="t"/>
              <a:pathLst>
                <a:path extrusionOk="0" h="129" w="344">
                  <a:moveTo>
                    <a:pt x="342" y="0"/>
                  </a:moveTo>
                  <a:lnTo>
                    <a:pt x="270" y="72"/>
                  </a:lnTo>
                  <a:lnTo>
                    <a:pt x="107" y="72"/>
                  </a:lnTo>
                  <a:lnTo>
                    <a:pt x="55" y="125"/>
                  </a:lnTo>
                  <a:lnTo>
                    <a:pt x="0" y="125"/>
                  </a:lnTo>
                  <a:lnTo>
                    <a:pt x="0" y="129"/>
                  </a:lnTo>
                  <a:lnTo>
                    <a:pt x="56" y="129"/>
                  </a:lnTo>
                  <a:lnTo>
                    <a:pt x="109" y="76"/>
                  </a:lnTo>
                  <a:lnTo>
                    <a:pt x="272" y="76"/>
                  </a:lnTo>
                  <a:lnTo>
                    <a:pt x="344" y="4"/>
                  </a:lnTo>
                  <a:lnTo>
                    <a:pt x="342" y="0"/>
                  </a:lnTo>
                  <a:lnTo>
                    <a:pt x="34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2" name="Google Shape;2562;p62"/>
            <p:cNvSpPr/>
            <p:nvPr/>
          </p:nvSpPr>
          <p:spPr>
            <a:xfrm>
              <a:off x="5165837" y="3053417"/>
              <a:ext cx="33596" cy="35835"/>
            </a:xfrm>
            <a:custGeom>
              <a:rect b="b" l="l" r="r" t="t"/>
              <a:pathLst>
                <a:path extrusionOk="0" h="15" w="14">
                  <a:moveTo>
                    <a:pt x="12" y="8"/>
                  </a:moveTo>
                  <a:cubicBezTo>
                    <a:pt x="10" y="8"/>
                    <a:pt x="10" y="8"/>
                    <a:pt x="10" y="8"/>
                  </a:cubicBezTo>
                  <a:cubicBezTo>
                    <a:pt x="10" y="9"/>
                    <a:pt x="9" y="11"/>
                    <a:pt x="7" y="11"/>
                  </a:cubicBezTo>
                  <a:cubicBezTo>
                    <a:pt x="5" y="11"/>
                    <a:pt x="4" y="9"/>
                    <a:pt x="4" y="8"/>
                  </a:cubicBezTo>
                  <a:cubicBezTo>
                    <a:pt x="4" y="6"/>
                    <a:pt x="5" y="4"/>
                    <a:pt x="7" y="4"/>
                  </a:cubicBezTo>
                  <a:cubicBezTo>
                    <a:pt x="9" y="4"/>
                    <a:pt x="10" y="6"/>
                    <a:pt x="10" y="8"/>
                  </a:cubicBezTo>
                  <a:cubicBezTo>
                    <a:pt x="12" y="8"/>
                    <a:pt x="12" y="8"/>
                    <a:pt x="12" y="8"/>
                  </a:cubicBezTo>
                  <a:cubicBezTo>
                    <a:pt x="14" y="8"/>
                    <a:pt x="14" y="8"/>
                    <a:pt x="14" y="8"/>
                  </a:cubicBezTo>
                  <a:cubicBezTo>
                    <a:pt x="14" y="4"/>
                    <a:pt x="11" y="0"/>
                    <a:pt x="7" y="0"/>
                  </a:cubicBezTo>
                  <a:cubicBezTo>
                    <a:pt x="3" y="0"/>
                    <a:pt x="0" y="4"/>
                    <a:pt x="0" y="8"/>
                  </a:cubicBezTo>
                  <a:cubicBezTo>
                    <a:pt x="0" y="12"/>
                    <a:pt x="3" y="15"/>
                    <a:pt x="7" y="15"/>
                  </a:cubicBezTo>
                  <a:cubicBezTo>
                    <a:pt x="11" y="15"/>
                    <a:pt x="14" y="12"/>
                    <a:pt x="14" y="8"/>
                  </a:cubicBezTo>
                  <a:lnTo>
                    <a:pt x="1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3" name="Google Shape;2563;p62"/>
            <p:cNvSpPr/>
            <p:nvPr/>
          </p:nvSpPr>
          <p:spPr>
            <a:xfrm>
              <a:off x="4379705" y="3342338"/>
              <a:ext cx="35835" cy="33596"/>
            </a:xfrm>
            <a:custGeom>
              <a:rect b="b" l="l" r="r" t="t"/>
              <a:pathLst>
                <a:path extrusionOk="0" h="14" w="15">
                  <a:moveTo>
                    <a:pt x="13" y="7"/>
                  </a:moveTo>
                  <a:cubicBezTo>
                    <a:pt x="11" y="7"/>
                    <a:pt x="11" y="7"/>
                    <a:pt x="11" y="7"/>
                  </a:cubicBezTo>
                  <a:cubicBezTo>
                    <a:pt x="11" y="9"/>
                    <a:pt x="9" y="10"/>
                    <a:pt x="7" y="10"/>
                  </a:cubicBezTo>
                  <a:cubicBezTo>
                    <a:pt x="6" y="10"/>
                    <a:pt x="4" y="9"/>
                    <a:pt x="4" y="7"/>
                  </a:cubicBezTo>
                  <a:cubicBezTo>
                    <a:pt x="4" y="6"/>
                    <a:pt x="6" y="4"/>
                    <a:pt x="7" y="4"/>
                  </a:cubicBezTo>
                  <a:cubicBezTo>
                    <a:pt x="9" y="4"/>
                    <a:pt x="11" y="6"/>
                    <a:pt x="11" y="7"/>
                  </a:cubicBezTo>
                  <a:cubicBezTo>
                    <a:pt x="13" y="7"/>
                    <a:pt x="13" y="7"/>
                    <a:pt x="13" y="7"/>
                  </a:cubicBezTo>
                  <a:cubicBezTo>
                    <a:pt x="15" y="7"/>
                    <a:pt x="15" y="7"/>
                    <a:pt x="15" y="7"/>
                  </a:cubicBezTo>
                  <a:cubicBezTo>
                    <a:pt x="15" y="3"/>
                    <a:pt x="11" y="0"/>
                    <a:pt x="7" y="0"/>
                  </a:cubicBezTo>
                  <a:cubicBezTo>
                    <a:pt x="3" y="0"/>
                    <a:pt x="0" y="3"/>
                    <a:pt x="0" y="7"/>
                  </a:cubicBezTo>
                  <a:cubicBezTo>
                    <a:pt x="0" y="11"/>
                    <a:pt x="3" y="14"/>
                    <a:pt x="7" y="14"/>
                  </a:cubicBezTo>
                  <a:cubicBezTo>
                    <a:pt x="11" y="14"/>
                    <a:pt x="15" y="11"/>
                    <a:pt x="15" y="7"/>
                  </a:cubicBezTo>
                  <a:lnTo>
                    <a:pt x="13"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4" name="Google Shape;2564;p62"/>
            <p:cNvSpPr/>
            <p:nvPr/>
          </p:nvSpPr>
          <p:spPr>
            <a:xfrm>
              <a:off x="4408822" y="3075814"/>
              <a:ext cx="770453" cy="288921"/>
            </a:xfrm>
            <a:custGeom>
              <a:rect b="b" l="l" r="r" t="t"/>
              <a:pathLst>
                <a:path extrusionOk="0" h="129" w="344">
                  <a:moveTo>
                    <a:pt x="341" y="0"/>
                  </a:moveTo>
                  <a:lnTo>
                    <a:pt x="270" y="73"/>
                  </a:lnTo>
                  <a:lnTo>
                    <a:pt x="106" y="73"/>
                  </a:lnTo>
                  <a:lnTo>
                    <a:pt x="54" y="125"/>
                  </a:lnTo>
                  <a:lnTo>
                    <a:pt x="0" y="125"/>
                  </a:lnTo>
                  <a:lnTo>
                    <a:pt x="0" y="129"/>
                  </a:lnTo>
                  <a:lnTo>
                    <a:pt x="55" y="129"/>
                  </a:lnTo>
                  <a:lnTo>
                    <a:pt x="108" y="77"/>
                  </a:lnTo>
                  <a:lnTo>
                    <a:pt x="271" y="77"/>
                  </a:lnTo>
                  <a:lnTo>
                    <a:pt x="344" y="4"/>
                  </a:lnTo>
                  <a:lnTo>
                    <a:pt x="341" y="0"/>
                  </a:lnTo>
                  <a:lnTo>
                    <a:pt x="341"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5" name="Google Shape;2565;p62"/>
            <p:cNvSpPr/>
            <p:nvPr/>
          </p:nvSpPr>
          <p:spPr>
            <a:xfrm>
              <a:off x="5208391" y="3098211"/>
              <a:ext cx="35835" cy="33596"/>
            </a:xfrm>
            <a:custGeom>
              <a:rect b="b" l="l" r="r" t="t"/>
              <a:pathLst>
                <a:path extrusionOk="0" h="14" w="15">
                  <a:moveTo>
                    <a:pt x="13" y="7"/>
                  </a:moveTo>
                  <a:cubicBezTo>
                    <a:pt x="11" y="7"/>
                    <a:pt x="11" y="7"/>
                    <a:pt x="11" y="7"/>
                  </a:cubicBezTo>
                  <a:cubicBezTo>
                    <a:pt x="11" y="9"/>
                    <a:pt x="9" y="10"/>
                    <a:pt x="8" y="10"/>
                  </a:cubicBezTo>
                  <a:cubicBezTo>
                    <a:pt x="6" y="10"/>
                    <a:pt x="4" y="9"/>
                    <a:pt x="4" y="7"/>
                  </a:cubicBezTo>
                  <a:cubicBezTo>
                    <a:pt x="4" y="5"/>
                    <a:pt x="6" y="4"/>
                    <a:pt x="8" y="4"/>
                  </a:cubicBezTo>
                  <a:cubicBezTo>
                    <a:pt x="9" y="4"/>
                    <a:pt x="11" y="5"/>
                    <a:pt x="11" y="7"/>
                  </a:cubicBezTo>
                  <a:cubicBezTo>
                    <a:pt x="13" y="7"/>
                    <a:pt x="13" y="7"/>
                    <a:pt x="13" y="7"/>
                  </a:cubicBezTo>
                  <a:cubicBezTo>
                    <a:pt x="15" y="7"/>
                    <a:pt x="15" y="7"/>
                    <a:pt x="15" y="7"/>
                  </a:cubicBezTo>
                  <a:cubicBezTo>
                    <a:pt x="15" y="3"/>
                    <a:pt x="11" y="0"/>
                    <a:pt x="8" y="0"/>
                  </a:cubicBezTo>
                  <a:cubicBezTo>
                    <a:pt x="4" y="0"/>
                    <a:pt x="0" y="3"/>
                    <a:pt x="0" y="7"/>
                  </a:cubicBezTo>
                  <a:cubicBezTo>
                    <a:pt x="0" y="11"/>
                    <a:pt x="4" y="14"/>
                    <a:pt x="8" y="14"/>
                  </a:cubicBezTo>
                  <a:cubicBezTo>
                    <a:pt x="11" y="14"/>
                    <a:pt x="15" y="11"/>
                    <a:pt x="15" y="7"/>
                  </a:cubicBezTo>
                  <a:lnTo>
                    <a:pt x="13"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6" name="Google Shape;2566;p62"/>
            <p:cNvSpPr/>
            <p:nvPr/>
          </p:nvSpPr>
          <p:spPr>
            <a:xfrm>
              <a:off x="4424499" y="3389370"/>
              <a:ext cx="31356" cy="31356"/>
            </a:xfrm>
            <a:custGeom>
              <a:rect b="b" l="l" r="r" t="t"/>
              <a:pathLst>
                <a:path extrusionOk="0" h="14" w="14">
                  <a:moveTo>
                    <a:pt x="12" y="7"/>
                  </a:moveTo>
                  <a:cubicBezTo>
                    <a:pt x="10" y="7"/>
                    <a:pt x="10" y="7"/>
                    <a:pt x="10" y="7"/>
                  </a:cubicBezTo>
                  <a:cubicBezTo>
                    <a:pt x="10" y="8"/>
                    <a:pt x="9" y="10"/>
                    <a:pt x="7" y="10"/>
                  </a:cubicBezTo>
                  <a:cubicBezTo>
                    <a:pt x="5" y="10"/>
                    <a:pt x="4" y="8"/>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7" name="Google Shape;2567;p62"/>
            <p:cNvSpPr/>
            <p:nvPr/>
          </p:nvSpPr>
          <p:spPr>
            <a:xfrm>
              <a:off x="4451375" y="3120608"/>
              <a:ext cx="770453" cy="288921"/>
            </a:xfrm>
            <a:custGeom>
              <a:rect b="b" l="l" r="r" t="t"/>
              <a:pathLst>
                <a:path extrusionOk="0" h="129" w="344">
                  <a:moveTo>
                    <a:pt x="341" y="0"/>
                  </a:moveTo>
                  <a:lnTo>
                    <a:pt x="270" y="72"/>
                  </a:lnTo>
                  <a:lnTo>
                    <a:pt x="107" y="72"/>
                  </a:lnTo>
                  <a:lnTo>
                    <a:pt x="54" y="125"/>
                  </a:lnTo>
                  <a:lnTo>
                    <a:pt x="0" y="125"/>
                  </a:lnTo>
                  <a:lnTo>
                    <a:pt x="0" y="129"/>
                  </a:lnTo>
                  <a:lnTo>
                    <a:pt x="56" y="129"/>
                  </a:lnTo>
                  <a:lnTo>
                    <a:pt x="109" y="76"/>
                  </a:lnTo>
                  <a:lnTo>
                    <a:pt x="272" y="76"/>
                  </a:lnTo>
                  <a:lnTo>
                    <a:pt x="344" y="4"/>
                  </a:lnTo>
                  <a:lnTo>
                    <a:pt x="341" y="0"/>
                  </a:lnTo>
                  <a:lnTo>
                    <a:pt x="341"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8" name="Google Shape;2568;p62"/>
            <p:cNvSpPr/>
            <p:nvPr/>
          </p:nvSpPr>
          <p:spPr>
            <a:xfrm>
              <a:off x="5253184" y="3140766"/>
              <a:ext cx="33596" cy="35835"/>
            </a:xfrm>
            <a:custGeom>
              <a:rect b="b" l="l" r="r" t="t"/>
              <a:pathLst>
                <a:path extrusionOk="0" h="15" w="14">
                  <a:moveTo>
                    <a:pt x="12" y="7"/>
                  </a:moveTo>
                  <a:cubicBezTo>
                    <a:pt x="10" y="7"/>
                    <a:pt x="10" y="7"/>
                    <a:pt x="10" y="7"/>
                  </a:cubicBezTo>
                  <a:cubicBezTo>
                    <a:pt x="10" y="9"/>
                    <a:pt x="9" y="11"/>
                    <a:pt x="7" y="11"/>
                  </a:cubicBezTo>
                  <a:cubicBezTo>
                    <a:pt x="5" y="11"/>
                    <a:pt x="4" y="9"/>
                    <a:pt x="4" y="7"/>
                  </a:cubicBezTo>
                  <a:cubicBezTo>
                    <a:pt x="4" y="6"/>
                    <a:pt x="5" y="4"/>
                    <a:pt x="7" y="4"/>
                  </a:cubicBezTo>
                  <a:cubicBezTo>
                    <a:pt x="9" y="4"/>
                    <a:pt x="10" y="6"/>
                    <a:pt x="10" y="7"/>
                  </a:cubicBezTo>
                  <a:cubicBezTo>
                    <a:pt x="12" y="7"/>
                    <a:pt x="12" y="7"/>
                    <a:pt x="12" y="7"/>
                  </a:cubicBezTo>
                  <a:cubicBezTo>
                    <a:pt x="14" y="7"/>
                    <a:pt x="14" y="7"/>
                    <a:pt x="14" y="7"/>
                  </a:cubicBezTo>
                  <a:cubicBezTo>
                    <a:pt x="14" y="4"/>
                    <a:pt x="11" y="0"/>
                    <a:pt x="7" y="0"/>
                  </a:cubicBezTo>
                  <a:cubicBezTo>
                    <a:pt x="3" y="0"/>
                    <a:pt x="0" y="4"/>
                    <a:pt x="0" y="7"/>
                  </a:cubicBezTo>
                  <a:cubicBezTo>
                    <a:pt x="0" y="11"/>
                    <a:pt x="3" y="15"/>
                    <a:pt x="7" y="15"/>
                  </a:cubicBezTo>
                  <a:cubicBezTo>
                    <a:pt x="11" y="15"/>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9" name="Google Shape;2569;p62"/>
            <p:cNvSpPr/>
            <p:nvPr/>
          </p:nvSpPr>
          <p:spPr>
            <a:xfrm>
              <a:off x="4467054" y="3429685"/>
              <a:ext cx="31356" cy="33596"/>
            </a:xfrm>
            <a:custGeom>
              <a:rect b="b" l="l" r="r" t="t"/>
              <a:pathLst>
                <a:path extrusionOk="0" h="14" w="14">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0" name="Google Shape;2570;p62"/>
            <p:cNvSpPr/>
            <p:nvPr/>
          </p:nvSpPr>
          <p:spPr>
            <a:xfrm>
              <a:off x="4493930" y="3163162"/>
              <a:ext cx="770453" cy="288921"/>
            </a:xfrm>
            <a:custGeom>
              <a:rect b="b" l="l" r="r" t="t"/>
              <a:pathLst>
                <a:path extrusionOk="0" h="129" w="344">
                  <a:moveTo>
                    <a:pt x="342" y="0"/>
                  </a:moveTo>
                  <a:lnTo>
                    <a:pt x="270" y="72"/>
                  </a:lnTo>
                  <a:lnTo>
                    <a:pt x="107" y="72"/>
                  </a:lnTo>
                  <a:lnTo>
                    <a:pt x="55" y="125"/>
                  </a:lnTo>
                  <a:lnTo>
                    <a:pt x="0" y="125"/>
                  </a:lnTo>
                  <a:lnTo>
                    <a:pt x="0" y="129"/>
                  </a:lnTo>
                  <a:lnTo>
                    <a:pt x="56" y="129"/>
                  </a:lnTo>
                  <a:lnTo>
                    <a:pt x="109" y="76"/>
                  </a:lnTo>
                  <a:lnTo>
                    <a:pt x="272" y="76"/>
                  </a:lnTo>
                  <a:lnTo>
                    <a:pt x="344" y="4"/>
                  </a:lnTo>
                  <a:lnTo>
                    <a:pt x="342" y="0"/>
                  </a:lnTo>
                  <a:lnTo>
                    <a:pt x="34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71" name="Google Shape;2571;p62"/>
          <p:cNvGrpSpPr/>
          <p:nvPr/>
        </p:nvGrpSpPr>
        <p:grpSpPr>
          <a:xfrm>
            <a:off x="6221550" y="3874050"/>
            <a:ext cx="211200" cy="107525"/>
            <a:chOff x="2792525" y="3023100"/>
            <a:chExt cx="211200" cy="107525"/>
          </a:xfrm>
        </p:grpSpPr>
        <p:sp>
          <p:nvSpPr>
            <p:cNvPr id="2572" name="Google Shape;2572;p62"/>
            <p:cNvSpPr/>
            <p:nvPr/>
          </p:nvSpPr>
          <p:spPr>
            <a:xfrm>
              <a:off x="2792525" y="3046925"/>
              <a:ext cx="96900" cy="837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573" name="Google Shape;2573;p62"/>
            <p:cNvSpPr/>
            <p:nvPr/>
          </p:nvSpPr>
          <p:spPr>
            <a:xfrm>
              <a:off x="2906825" y="3046925"/>
              <a:ext cx="96900" cy="837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574" name="Google Shape;2574;p62"/>
            <p:cNvSpPr/>
            <p:nvPr/>
          </p:nvSpPr>
          <p:spPr>
            <a:xfrm rot="10800000">
              <a:off x="2848475" y="3023100"/>
              <a:ext cx="96900" cy="837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2575" name="Google Shape;2575;p62"/>
          <p:cNvGrpSpPr/>
          <p:nvPr/>
        </p:nvGrpSpPr>
        <p:grpSpPr>
          <a:xfrm>
            <a:off x="7618025" y="2815663"/>
            <a:ext cx="211200" cy="107525"/>
            <a:chOff x="2792525" y="3023100"/>
            <a:chExt cx="211200" cy="107525"/>
          </a:xfrm>
        </p:grpSpPr>
        <p:sp>
          <p:nvSpPr>
            <p:cNvPr id="2576" name="Google Shape;2576;p62"/>
            <p:cNvSpPr/>
            <p:nvPr/>
          </p:nvSpPr>
          <p:spPr>
            <a:xfrm>
              <a:off x="2792525" y="3046925"/>
              <a:ext cx="96900" cy="837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577" name="Google Shape;2577;p62"/>
            <p:cNvSpPr/>
            <p:nvPr/>
          </p:nvSpPr>
          <p:spPr>
            <a:xfrm>
              <a:off x="2906825" y="3046925"/>
              <a:ext cx="96900" cy="837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578" name="Google Shape;2578;p62"/>
            <p:cNvSpPr/>
            <p:nvPr/>
          </p:nvSpPr>
          <p:spPr>
            <a:xfrm rot="10800000">
              <a:off x="2848475" y="3023100"/>
              <a:ext cx="96900" cy="837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2579" name="Google Shape;2579;p62"/>
          <p:cNvGrpSpPr/>
          <p:nvPr/>
        </p:nvGrpSpPr>
        <p:grpSpPr>
          <a:xfrm rot="5400000">
            <a:off x="6017618" y="2404045"/>
            <a:ext cx="1901739" cy="2237141"/>
            <a:chOff x="4134785" y="2467551"/>
            <a:chExt cx="1541617" cy="1813506"/>
          </a:xfrm>
        </p:grpSpPr>
        <p:grpSp>
          <p:nvGrpSpPr>
            <p:cNvPr id="2580" name="Google Shape;2580;p62"/>
            <p:cNvGrpSpPr/>
            <p:nvPr/>
          </p:nvGrpSpPr>
          <p:grpSpPr>
            <a:xfrm>
              <a:off x="4134785" y="2499449"/>
              <a:ext cx="1526714" cy="1781608"/>
              <a:chOff x="1507762" y="178804"/>
              <a:chExt cx="1287823" cy="1502833"/>
            </a:xfrm>
          </p:grpSpPr>
          <p:sp>
            <p:nvSpPr>
              <p:cNvPr id="2581" name="Google Shape;2581;p62"/>
              <p:cNvSpPr/>
              <p:nvPr/>
            </p:nvSpPr>
            <p:spPr>
              <a:xfrm>
                <a:off x="1521201" y="178804"/>
                <a:ext cx="1200474" cy="1281103"/>
              </a:xfrm>
              <a:custGeom>
                <a:rect b="b" l="l" r="r" t="t"/>
                <a:pathLst>
                  <a:path extrusionOk="0" h="572" w="536">
                    <a:moveTo>
                      <a:pt x="532" y="0"/>
                    </a:moveTo>
                    <a:lnTo>
                      <a:pt x="532" y="188"/>
                    </a:lnTo>
                    <a:lnTo>
                      <a:pt x="383" y="337"/>
                    </a:lnTo>
                    <a:lnTo>
                      <a:pt x="75" y="337"/>
                    </a:lnTo>
                    <a:lnTo>
                      <a:pt x="0" y="413"/>
                    </a:lnTo>
                    <a:lnTo>
                      <a:pt x="0" y="572"/>
                    </a:lnTo>
                    <a:lnTo>
                      <a:pt x="4" y="572"/>
                    </a:lnTo>
                    <a:lnTo>
                      <a:pt x="4" y="415"/>
                    </a:lnTo>
                    <a:lnTo>
                      <a:pt x="78" y="341"/>
                    </a:lnTo>
                    <a:lnTo>
                      <a:pt x="385" y="341"/>
                    </a:lnTo>
                    <a:lnTo>
                      <a:pt x="536" y="190"/>
                    </a:lnTo>
                    <a:lnTo>
                      <a:pt x="536" y="0"/>
                    </a:lnTo>
                    <a:lnTo>
                      <a:pt x="532" y="0"/>
                    </a:lnTo>
                    <a:lnTo>
                      <a:pt x="53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2" name="Google Shape;2582;p62"/>
              <p:cNvSpPr/>
              <p:nvPr/>
            </p:nvSpPr>
            <p:spPr>
              <a:xfrm>
                <a:off x="1507763" y="1455428"/>
                <a:ext cx="33596" cy="33596"/>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3" name="Google Shape;2583;p62"/>
              <p:cNvSpPr/>
              <p:nvPr/>
            </p:nvSpPr>
            <p:spPr>
              <a:xfrm>
                <a:off x="1597351" y="178804"/>
                <a:ext cx="1198234" cy="1471476"/>
              </a:xfrm>
              <a:custGeom>
                <a:rect b="b" l="l" r="r" t="t"/>
                <a:pathLst>
                  <a:path extrusionOk="0" h="657" w="535">
                    <a:moveTo>
                      <a:pt x="531" y="0"/>
                    </a:moveTo>
                    <a:lnTo>
                      <a:pt x="531" y="199"/>
                    </a:lnTo>
                    <a:lnTo>
                      <a:pt x="367" y="365"/>
                    </a:lnTo>
                    <a:lnTo>
                      <a:pt x="64" y="365"/>
                    </a:lnTo>
                    <a:lnTo>
                      <a:pt x="0" y="428"/>
                    </a:lnTo>
                    <a:lnTo>
                      <a:pt x="0" y="657"/>
                    </a:lnTo>
                    <a:lnTo>
                      <a:pt x="5" y="657"/>
                    </a:lnTo>
                    <a:lnTo>
                      <a:pt x="5" y="429"/>
                    </a:lnTo>
                    <a:lnTo>
                      <a:pt x="66" y="369"/>
                    </a:lnTo>
                    <a:lnTo>
                      <a:pt x="368" y="369"/>
                    </a:lnTo>
                    <a:lnTo>
                      <a:pt x="535" y="201"/>
                    </a:lnTo>
                    <a:lnTo>
                      <a:pt x="535" y="0"/>
                    </a:lnTo>
                    <a:lnTo>
                      <a:pt x="531" y="0"/>
                    </a:lnTo>
                    <a:lnTo>
                      <a:pt x="531"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4" name="Google Shape;2584;p62"/>
              <p:cNvSpPr/>
              <p:nvPr/>
            </p:nvSpPr>
            <p:spPr>
              <a:xfrm>
                <a:off x="1586152" y="1645802"/>
                <a:ext cx="33596" cy="35835"/>
              </a:xfrm>
              <a:custGeom>
                <a:rect b="b" l="l" r="r" t="t"/>
                <a:pathLst>
                  <a:path extrusionOk="0" h="15" w="14">
                    <a:moveTo>
                      <a:pt x="12" y="7"/>
                    </a:moveTo>
                    <a:cubicBezTo>
                      <a:pt x="10" y="7"/>
                      <a:pt x="10" y="7"/>
                      <a:pt x="10" y="7"/>
                    </a:cubicBezTo>
                    <a:cubicBezTo>
                      <a:pt x="10" y="9"/>
                      <a:pt x="9" y="11"/>
                      <a:pt x="7" y="11"/>
                    </a:cubicBezTo>
                    <a:cubicBezTo>
                      <a:pt x="5" y="11"/>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5"/>
                      <a:pt x="7" y="15"/>
                    </a:cubicBezTo>
                    <a:cubicBezTo>
                      <a:pt x="11" y="15"/>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5" name="Google Shape;2585;p62"/>
              <p:cNvSpPr/>
              <p:nvPr/>
            </p:nvSpPr>
            <p:spPr>
              <a:xfrm>
                <a:off x="1521200" y="178804"/>
                <a:ext cx="1200474" cy="1281103"/>
              </a:xfrm>
              <a:custGeom>
                <a:rect b="b" l="l" r="r" t="t"/>
                <a:pathLst>
                  <a:path extrusionOk="0" h="572" w="536">
                    <a:moveTo>
                      <a:pt x="532" y="0"/>
                    </a:moveTo>
                    <a:lnTo>
                      <a:pt x="532" y="188"/>
                    </a:lnTo>
                    <a:lnTo>
                      <a:pt x="383" y="337"/>
                    </a:lnTo>
                    <a:lnTo>
                      <a:pt x="75" y="337"/>
                    </a:lnTo>
                    <a:lnTo>
                      <a:pt x="0" y="413"/>
                    </a:lnTo>
                    <a:lnTo>
                      <a:pt x="0" y="572"/>
                    </a:lnTo>
                    <a:lnTo>
                      <a:pt x="4" y="572"/>
                    </a:lnTo>
                    <a:lnTo>
                      <a:pt x="4" y="415"/>
                    </a:lnTo>
                    <a:lnTo>
                      <a:pt x="78" y="341"/>
                    </a:lnTo>
                    <a:lnTo>
                      <a:pt x="385" y="341"/>
                    </a:lnTo>
                    <a:lnTo>
                      <a:pt x="536" y="190"/>
                    </a:lnTo>
                    <a:lnTo>
                      <a:pt x="536" y="0"/>
                    </a:lnTo>
                    <a:lnTo>
                      <a:pt x="532" y="0"/>
                    </a:lnTo>
                    <a:lnTo>
                      <a:pt x="532"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6" name="Google Shape;2586;p62"/>
              <p:cNvSpPr/>
              <p:nvPr/>
            </p:nvSpPr>
            <p:spPr>
              <a:xfrm>
                <a:off x="1507762" y="1455428"/>
                <a:ext cx="33596" cy="33596"/>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7" name="Google Shape;2587;p62"/>
              <p:cNvSpPr/>
              <p:nvPr/>
            </p:nvSpPr>
            <p:spPr>
              <a:xfrm>
                <a:off x="1597349" y="178804"/>
                <a:ext cx="1198234" cy="1471476"/>
              </a:xfrm>
              <a:custGeom>
                <a:rect b="b" l="l" r="r" t="t"/>
                <a:pathLst>
                  <a:path extrusionOk="0" h="657" w="535">
                    <a:moveTo>
                      <a:pt x="531" y="0"/>
                    </a:moveTo>
                    <a:lnTo>
                      <a:pt x="531" y="199"/>
                    </a:lnTo>
                    <a:lnTo>
                      <a:pt x="367" y="365"/>
                    </a:lnTo>
                    <a:lnTo>
                      <a:pt x="64" y="365"/>
                    </a:lnTo>
                    <a:lnTo>
                      <a:pt x="0" y="428"/>
                    </a:lnTo>
                    <a:lnTo>
                      <a:pt x="0" y="657"/>
                    </a:lnTo>
                    <a:lnTo>
                      <a:pt x="5" y="657"/>
                    </a:lnTo>
                    <a:lnTo>
                      <a:pt x="5" y="429"/>
                    </a:lnTo>
                    <a:lnTo>
                      <a:pt x="66" y="369"/>
                    </a:lnTo>
                    <a:lnTo>
                      <a:pt x="368" y="369"/>
                    </a:lnTo>
                    <a:lnTo>
                      <a:pt x="535" y="201"/>
                    </a:lnTo>
                    <a:lnTo>
                      <a:pt x="535" y="0"/>
                    </a:lnTo>
                    <a:lnTo>
                      <a:pt x="531" y="0"/>
                    </a:lnTo>
                    <a:lnTo>
                      <a:pt x="531"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8" name="Google Shape;2588;p62"/>
              <p:cNvSpPr/>
              <p:nvPr/>
            </p:nvSpPr>
            <p:spPr>
              <a:xfrm>
                <a:off x="1586150" y="1645802"/>
                <a:ext cx="33596" cy="35835"/>
              </a:xfrm>
              <a:custGeom>
                <a:rect b="b" l="l" r="r" t="t"/>
                <a:pathLst>
                  <a:path extrusionOk="0" h="15" w="14">
                    <a:moveTo>
                      <a:pt x="12" y="7"/>
                    </a:moveTo>
                    <a:cubicBezTo>
                      <a:pt x="10" y="7"/>
                      <a:pt x="10" y="7"/>
                      <a:pt x="10" y="7"/>
                    </a:cubicBezTo>
                    <a:cubicBezTo>
                      <a:pt x="10" y="9"/>
                      <a:pt x="9" y="11"/>
                      <a:pt x="7" y="11"/>
                    </a:cubicBezTo>
                    <a:cubicBezTo>
                      <a:pt x="5" y="11"/>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5"/>
                      <a:pt x="7" y="15"/>
                    </a:cubicBezTo>
                    <a:cubicBezTo>
                      <a:pt x="11" y="15"/>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9" name="Google Shape;2589;p62"/>
              <p:cNvSpPr/>
              <p:nvPr/>
            </p:nvSpPr>
            <p:spPr>
              <a:xfrm>
                <a:off x="1973617" y="382617"/>
                <a:ext cx="658469" cy="494972"/>
              </a:xfrm>
              <a:custGeom>
                <a:rect b="b" l="l" r="r" t="t"/>
                <a:pathLst>
                  <a:path extrusionOk="0" h="221" w="294">
                    <a:moveTo>
                      <a:pt x="290" y="0"/>
                    </a:moveTo>
                    <a:lnTo>
                      <a:pt x="290" y="78"/>
                    </a:lnTo>
                    <a:lnTo>
                      <a:pt x="151" y="217"/>
                    </a:lnTo>
                    <a:lnTo>
                      <a:pt x="0" y="217"/>
                    </a:lnTo>
                    <a:lnTo>
                      <a:pt x="0" y="221"/>
                    </a:lnTo>
                    <a:lnTo>
                      <a:pt x="153" y="221"/>
                    </a:lnTo>
                    <a:lnTo>
                      <a:pt x="294" y="80"/>
                    </a:lnTo>
                    <a:lnTo>
                      <a:pt x="294" y="0"/>
                    </a:lnTo>
                    <a:lnTo>
                      <a:pt x="290" y="0"/>
                    </a:lnTo>
                    <a:lnTo>
                      <a:pt x="29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0" name="Google Shape;2590;p62"/>
              <p:cNvSpPr/>
              <p:nvPr/>
            </p:nvSpPr>
            <p:spPr>
              <a:xfrm>
                <a:off x="1944501" y="855191"/>
                <a:ext cx="33596" cy="33596"/>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1" name="Google Shape;2591;p62"/>
              <p:cNvSpPr/>
              <p:nvPr/>
            </p:nvSpPr>
            <p:spPr>
              <a:xfrm>
                <a:off x="2611928" y="353500"/>
                <a:ext cx="33596" cy="33596"/>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92" name="Google Shape;2592;p62"/>
            <p:cNvSpPr/>
            <p:nvPr/>
          </p:nvSpPr>
          <p:spPr>
            <a:xfrm>
              <a:off x="5548825" y="2467551"/>
              <a:ext cx="39828" cy="39828"/>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3" name="Google Shape;2593;p62"/>
            <p:cNvSpPr/>
            <p:nvPr/>
          </p:nvSpPr>
          <p:spPr>
            <a:xfrm>
              <a:off x="5636575" y="2467551"/>
              <a:ext cx="39828" cy="39828"/>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94" name="Google Shape;2594;p62"/>
          <p:cNvGrpSpPr/>
          <p:nvPr/>
        </p:nvGrpSpPr>
        <p:grpSpPr>
          <a:xfrm>
            <a:off x="1737425" y="4148809"/>
            <a:ext cx="705200" cy="131400"/>
            <a:chOff x="3396625" y="3077259"/>
            <a:chExt cx="705200" cy="131400"/>
          </a:xfrm>
        </p:grpSpPr>
        <p:sp>
          <p:nvSpPr>
            <p:cNvPr id="2595" name="Google Shape;2595;p62"/>
            <p:cNvSpPr/>
            <p:nvPr/>
          </p:nvSpPr>
          <p:spPr>
            <a:xfrm>
              <a:off x="3779158" y="3077259"/>
              <a:ext cx="131400" cy="131400"/>
            </a:xfrm>
            <a:prstGeom prst="mathPl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596" name="Google Shape;2596;p62"/>
            <p:cNvSpPr/>
            <p:nvPr/>
          </p:nvSpPr>
          <p:spPr>
            <a:xfrm>
              <a:off x="3970425" y="3077259"/>
              <a:ext cx="131400" cy="131400"/>
            </a:xfrm>
            <a:prstGeom prst="mathPl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597" name="Google Shape;2597;p62"/>
            <p:cNvSpPr/>
            <p:nvPr/>
          </p:nvSpPr>
          <p:spPr>
            <a:xfrm>
              <a:off x="3396625" y="3077259"/>
              <a:ext cx="131400" cy="131400"/>
            </a:xfrm>
            <a:prstGeom prst="mathPl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598" name="Google Shape;2598;p62"/>
            <p:cNvSpPr/>
            <p:nvPr/>
          </p:nvSpPr>
          <p:spPr>
            <a:xfrm>
              <a:off x="3587892" y="3077259"/>
              <a:ext cx="131400" cy="131400"/>
            </a:xfrm>
            <a:prstGeom prst="mathPl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2599" name="Google Shape;2599;p62"/>
          <p:cNvGrpSpPr/>
          <p:nvPr/>
        </p:nvGrpSpPr>
        <p:grpSpPr>
          <a:xfrm>
            <a:off x="1057225" y="3480727"/>
            <a:ext cx="435927" cy="83772"/>
            <a:chOff x="2509075" y="2628325"/>
            <a:chExt cx="558881" cy="107400"/>
          </a:xfrm>
        </p:grpSpPr>
        <p:sp>
          <p:nvSpPr>
            <p:cNvPr id="2600" name="Google Shape;2600;p62"/>
            <p:cNvSpPr/>
            <p:nvPr/>
          </p:nvSpPr>
          <p:spPr>
            <a:xfrm>
              <a:off x="2509075" y="2628325"/>
              <a:ext cx="107400" cy="107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601" name="Google Shape;2601;p62"/>
            <p:cNvSpPr/>
            <p:nvPr/>
          </p:nvSpPr>
          <p:spPr>
            <a:xfrm>
              <a:off x="2659569" y="2628325"/>
              <a:ext cx="107400" cy="10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602" name="Google Shape;2602;p62"/>
            <p:cNvSpPr/>
            <p:nvPr/>
          </p:nvSpPr>
          <p:spPr>
            <a:xfrm>
              <a:off x="2810062" y="2628325"/>
              <a:ext cx="107400" cy="107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2603" name="Google Shape;2603;p62"/>
            <p:cNvSpPr/>
            <p:nvPr/>
          </p:nvSpPr>
          <p:spPr>
            <a:xfrm>
              <a:off x="2960556" y="2628325"/>
              <a:ext cx="107400" cy="10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2604" name="Google Shape;2604;p62"/>
          <p:cNvGrpSpPr/>
          <p:nvPr/>
        </p:nvGrpSpPr>
        <p:grpSpPr>
          <a:xfrm rot="5400000">
            <a:off x="2155079" y="2106776"/>
            <a:ext cx="1280410" cy="2210372"/>
            <a:chOff x="4754450" y="1566715"/>
            <a:chExt cx="919967" cy="1588139"/>
          </a:xfrm>
        </p:grpSpPr>
        <p:sp>
          <p:nvSpPr>
            <p:cNvPr id="2605" name="Google Shape;2605;p62"/>
            <p:cNvSpPr/>
            <p:nvPr/>
          </p:nvSpPr>
          <p:spPr>
            <a:xfrm>
              <a:off x="4969462" y="3123498"/>
              <a:ext cx="33596" cy="31356"/>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6" name="Google Shape;2606;p62"/>
            <p:cNvSpPr/>
            <p:nvPr/>
          </p:nvSpPr>
          <p:spPr>
            <a:xfrm>
              <a:off x="4980659" y="1596029"/>
              <a:ext cx="680866" cy="1529708"/>
            </a:xfrm>
            <a:custGeom>
              <a:rect b="b" l="l" r="r" t="t"/>
              <a:pathLst>
                <a:path extrusionOk="0" h="683" w="304">
                  <a:moveTo>
                    <a:pt x="300" y="0"/>
                  </a:moveTo>
                  <a:lnTo>
                    <a:pt x="300" y="221"/>
                  </a:lnTo>
                  <a:lnTo>
                    <a:pt x="180" y="341"/>
                  </a:lnTo>
                  <a:lnTo>
                    <a:pt x="180" y="542"/>
                  </a:lnTo>
                  <a:lnTo>
                    <a:pt x="146" y="576"/>
                  </a:lnTo>
                  <a:lnTo>
                    <a:pt x="25" y="576"/>
                  </a:lnTo>
                  <a:lnTo>
                    <a:pt x="0" y="602"/>
                  </a:lnTo>
                  <a:lnTo>
                    <a:pt x="0" y="683"/>
                  </a:lnTo>
                  <a:lnTo>
                    <a:pt x="5" y="683"/>
                  </a:lnTo>
                  <a:lnTo>
                    <a:pt x="5" y="603"/>
                  </a:lnTo>
                  <a:lnTo>
                    <a:pt x="27" y="580"/>
                  </a:lnTo>
                  <a:lnTo>
                    <a:pt x="147" y="580"/>
                  </a:lnTo>
                  <a:lnTo>
                    <a:pt x="185" y="544"/>
                  </a:lnTo>
                  <a:lnTo>
                    <a:pt x="185" y="343"/>
                  </a:lnTo>
                  <a:lnTo>
                    <a:pt x="304" y="223"/>
                  </a:lnTo>
                  <a:lnTo>
                    <a:pt x="304" y="0"/>
                  </a:lnTo>
                  <a:lnTo>
                    <a:pt x="300" y="0"/>
                  </a:lnTo>
                  <a:lnTo>
                    <a:pt x="30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7" name="Google Shape;2607;p62"/>
            <p:cNvSpPr/>
            <p:nvPr/>
          </p:nvSpPr>
          <p:spPr>
            <a:xfrm>
              <a:off x="4835080" y="3080945"/>
              <a:ext cx="35835" cy="33596"/>
            </a:xfrm>
            <a:custGeom>
              <a:rect b="b" l="l" r="r" t="t"/>
              <a:pathLst>
                <a:path extrusionOk="0" h="15" w="15">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8" name="Google Shape;2608;p62"/>
            <p:cNvSpPr/>
            <p:nvPr/>
          </p:nvSpPr>
          <p:spPr>
            <a:xfrm>
              <a:off x="5137438" y="2209705"/>
              <a:ext cx="33596" cy="33596"/>
            </a:xfrm>
            <a:custGeom>
              <a:rect b="b" l="l" r="r" t="t"/>
              <a:pathLst>
                <a:path extrusionOk="0" h="14" w="14">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9" name="Google Shape;2609;p62"/>
            <p:cNvSpPr/>
            <p:nvPr/>
          </p:nvSpPr>
          <p:spPr>
            <a:xfrm>
              <a:off x="4846278" y="2229862"/>
              <a:ext cx="407624" cy="855562"/>
            </a:xfrm>
            <a:custGeom>
              <a:rect b="b" l="l" r="r" t="t"/>
              <a:pathLst>
                <a:path extrusionOk="0" h="382" w="182">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0" name="Google Shape;2610;p62"/>
            <p:cNvSpPr/>
            <p:nvPr/>
          </p:nvSpPr>
          <p:spPr>
            <a:xfrm>
              <a:off x="5287497" y="2245540"/>
              <a:ext cx="33596" cy="33596"/>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1" name="Google Shape;2611;p62"/>
            <p:cNvSpPr/>
            <p:nvPr/>
          </p:nvSpPr>
          <p:spPr>
            <a:xfrm>
              <a:off x="4754451" y="1654261"/>
              <a:ext cx="33596" cy="35835"/>
            </a:xfrm>
            <a:custGeom>
              <a:rect b="b" l="l" r="r" t="t"/>
              <a:pathLst>
                <a:path extrusionOk="0" h="15" w="14">
                  <a:moveTo>
                    <a:pt x="12" y="8"/>
                  </a:moveTo>
                  <a:cubicBezTo>
                    <a:pt x="10" y="8"/>
                    <a:pt x="10" y="8"/>
                    <a:pt x="10" y="8"/>
                  </a:cubicBezTo>
                  <a:cubicBezTo>
                    <a:pt x="10" y="9"/>
                    <a:pt x="9" y="11"/>
                    <a:pt x="7" y="11"/>
                  </a:cubicBezTo>
                  <a:cubicBezTo>
                    <a:pt x="5" y="11"/>
                    <a:pt x="4" y="9"/>
                    <a:pt x="4" y="8"/>
                  </a:cubicBezTo>
                  <a:cubicBezTo>
                    <a:pt x="4" y="6"/>
                    <a:pt x="5" y="4"/>
                    <a:pt x="7" y="4"/>
                  </a:cubicBezTo>
                  <a:cubicBezTo>
                    <a:pt x="9" y="4"/>
                    <a:pt x="10" y="6"/>
                    <a:pt x="10" y="8"/>
                  </a:cubicBezTo>
                  <a:cubicBezTo>
                    <a:pt x="12" y="8"/>
                    <a:pt x="12" y="8"/>
                    <a:pt x="12" y="8"/>
                  </a:cubicBezTo>
                  <a:cubicBezTo>
                    <a:pt x="14" y="8"/>
                    <a:pt x="14" y="8"/>
                    <a:pt x="14" y="8"/>
                  </a:cubicBezTo>
                  <a:cubicBezTo>
                    <a:pt x="14" y="4"/>
                    <a:pt x="11" y="0"/>
                    <a:pt x="7" y="0"/>
                  </a:cubicBezTo>
                  <a:cubicBezTo>
                    <a:pt x="3" y="0"/>
                    <a:pt x="0" y="4"/>
                    <a:pt x="0" y="8"/>
                  </a:cubicBezTo>
                  <a:cubicBezTo>
                    <a:pt x="0" y="12"/>
                    <a:pt x="3" y="15"/>
                    <a:pt x="7" y="15"/>
                  </a:cubicBezTo>
                  <a:cubicBezTo>
                    <a:pt x="11" y="15"/>
                    <a:pt x="14" y="12"/>
                    <a:pt x="14" y="8"/>
                  </a:cubicBezTo>
                  <a:lnTo>
                    <a:pt x="1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2" name="Google Shape;2612;p62"/>
            <p:cNvSpPr/>
            <p:nvPr/>
          </p:nvSpPr>
          <p:spPr>
            <a:xfrm>
              <a:off x="4783567" y="1669940"/>
              <a:ext cx="515129" cy="586799"/>
            </a:xfrm>
            <a:custGeom>
              <a:rect b="b" l="l" r="r" t="t"/>
              <a:pathLst>
                <a:path extrusionOk="0" h="262" w="230">
                  <a:moveTo>
                    <a:pt x="230" y="259"/>
                  </a:moveTo>
                  <a:lnTo>
                    <a:pt x="154" y="182"/>
                  </a:lnTo>
                  <a:lnTo>
                    <a:pt x="154" y="25"/>
                  </a:lnTo>
                  <a:lnTo>
                    <a:pt x="127" y="0"/>
                  </a:lnTo>
                  <a:lnTo>
                    <a:pt x="0" y="0"/>
                  </a:lnTo>
                  <a:lnTo>
                    <a:pt x="0" y="4"/>
                  </a:lnTo>
                  <a:lnTo>
                    <a:pt x="126" y="4"/>
                  </a:lnTo>
                  <a:lnTo>
                    <a:pt x="149" y="27"/>
                  </a:lnTo>
                  <a:lnTo>
                    <a:pt x="149" y="184"/>
                  </a:lnTo>
                  <a:lnTo>
                    <a:pt x="228" y="262"/>
                  </a:lnTo>
                  <a:lnTo>
                    <a:pt x="230" y="259"/>
                  </a:lnTo>
                  <a:lnTo>
                    <a:pt x="230" y="259"/>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3" name="Google Shape;2613;p62"/>
            <p:cNvSpPr/>
            <p:nvPr/>
          </p:nvSpPr>
          <p:spPr>
            <a:xfrm>
              <a:off x="4969460" y="3123498"/>
              <a:ext cx="33596" cy="31356"/>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5"/>
                    <a:pt x="5"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4" name="Google Shape;2614;p62"/>
            <p:cNvSpPr/>
            <p:nvPr/>
          </p:nvSpPr>
          <p:spPr>
            <a:xfrm>
              <a:off x="4980658" y="1596029"/>
              <a:ext cx="680866" cy="1529708"/>
            </a:xfrm>
            <a:custGeom>
              <a:rect b="b" l="l" r="r" t="t"/>
              <a:pathLst>
                <a:path extrusionOk="0" h="683" w="304">
                  <a:moveTo>
                    <a:pt x="300" y="0"/>
                  </a:moveTo>
                  <a:lnTo>
                    <a:pt x="300" y="221"/>
                  </a:lnTo>
                  <a:lnTo>
                    <a:pt x="180" y="341"/>
                  </a:lnTo>
                  <a:lnTo>
                    <a:pt x="180" y="542"/>
                  </a:lnTo>
                  <a:lnTo>
                    <a:pt x="146" y="576"/>
                  </a:lnTo>
                  <a:lnTo>
                    <a:pt x="25" y="576"/>
                  </a:lnTo>
                  <a:lnTo>
                    <a:pt x="0" y="602"/>
                  </a:lnTo>
                  <a:lnTo>
                    <a:pt x="0" y="683"/>
                  </a:lnTo>
                  <a:lnTo>
                    <a:pt x="5" y="683"/>
                  </a:lnTo>
                  <a:lnTo>
                    <a:pt x="5" y="603"/>
                  </a:lnTo>
                  <a:lnTo>
                    <a:pt x="27" y="580"/>
                  </a:lnTo>
                  <a:lnTo>
                    <a:pt x="147" y="580"/>
                  </a:lnTo>
                  <a:lnTo>
                    <a:pt x="185" y="544"/>
                  </a:lnTo>
                  <a:lnTo>
                    <a:pt x="185" y="343"/>
                  </a:lnTo>
                  <a:lnTo>
                    <a:pt x="304" y="223"/>
                  </a:lnTo>
                  <a:lnTo>
                    <a:pt x="304" y="0"/>
                  </a:lnTo>
                  <a:lnTo>
                    <a:pt x="300" y="0"/>
                  </a:lnTo>
                  <a:lnTo>
                    <a:pt x="30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5" name="Google Shape;2615;p62"/>
            <p:cNvSpPr/>
            <p:nvPr/>
          </p:nvSpPr>
          <p:spPr>
            <a:xfrm>
              <a:off x="4835079" y="3080945"/>
              <a:ext cx="35835" cy="33596"/>
            </a:xfrm>
            <a:custGeom>
              <a:rect b="b" l="l" r="r" t="t"/>
              <a:pathLst>
                <a:path extrusionOk="0" h="15" w="15">
                  <a:moveTo>
                    <a:pt x="13" y="8"/>
                  </a:moveTo>
                  <a:cubicBezTo>
                    <a:pt x="11" y="8"/>
                    <a:pt x="11" y="8"/>
                    <a:pt x="11" y="8"/>
                  </a:cubicBezTo>
                  <a:cubicBezTo>
                    <a:pt x="11" y="9"/>
                    <a:pt x="9" y="11"/>
                    <a:pt x="7" y="11"/>
                  </a:cubicBezTo>
                  <a:cubicBezTo>
                    <a:pt x="6" y="11"/>
                    <a:pt x="4" y="9"/>
                    <a:pt x="4" y="8"/>
                  </a:cubicBezTo>
                  <a:cubicBezTo>
                    <a:pt x="4" y="6"/>
                    <a:pt x="6" y="4"/>
                    <a:pt x="7" y="4"/>
                  </a:cubicBezTo>
                  <a:cubicBezTo>
                    <a:pt x="9" y="4"/>
                    <a:pt x="11" y="6"/>
                    <a:pt x="11" y="8"/>
                  </a:cubicBezTo>
                  <a:cubicBezTo>
                    <a:pt x="13" y="8"/>
                    <a:pt x="13" y="8"/>
                    <a:pt x="13" y="8"/>
                  </a:cubicBezTo>
                  <a:cubicBezTo>
                    <a:pt x="15" y="8"/>
                    <a:pt x="15" y="8"/>
                    <a:pt x="15" y="8"/>
                  </a:cubicBezTo>
                  <a:cubicBezTo>
                    <a:pt x="15" y="4"/>
                    <a:pt x="11" y="0"/>
                    <a:pt x="7" y="0"/>
                  </a:cubicBezTo>
                  <a:cubicBezTo>
                    <a:pt x="3" y="0"/>
                    <a:pt x="0" y="4"/>
                    <a:pt x="0" y="8"/>
                  </a:cubicBezTo>
                  <a:cubicBezTo>
                    <a:pt x="0" y="12"/>
                    <a:pt x="3" y="15"/>
                    <a:pt x="7" y="15"/>
                  </a:cubicBezTo>
                  <a:cubicBezTo>
                    <a:pt x="11" y="15"/>
                    <a:pt x="15" y="12"/>
                    <a:pt x="15" y="8"/>
                  </a:cubicBezTo>
                  <a:lnTo>
                    <a:pt x="13"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6" name="Google Shape;2616;p62"/>
            <p:cNvSpPr/>
            <p:nvPr/>
          </p:nvSpPr>
          <p:spPr>
            <a:xfrm>
              <a:off x="5137436" y="2209705"/>
              <a:ext cx="33596" cy="33596"/>
            </a:xfrm>
            <a:custGeom>
              <a:rect b="b" l="l" r="r" t="t"/>
              <a:pathLst>
                <a:path extrusionOk="0" h="14" w="14">
                  <a:moveTo>
                    <a:pt x="12" y="7"/>
                  </a:moveTo>
                  <a:cubicBezTo>
                    <a:pt x="10" y="7"/>
                    <a:pt x="10" y="7"/>
                    <a:pt x="10" y="7"/>
                  </a:cubicBezTo>
                  <a:cubicBezTo>
                    <a:pt x="10" y="9"/>
                    <a:pt x="9" y="10"/>
                    <a:pt x="7" y="10"/>
                  </a:cubicBezTo>
                  <a:cubicBezTo>
                    <a:pt x="6" y="10"/>
                    <a:pt x="4" y="9"/>
                    <a:pt x="4" y="7"/>
                  </a:cubicBezTo>
                  <a:cubicBezTo>
                    <a:pt x="4" y="5"/>
                    <a:pt x="6" y="4"/>
                    <a:pt x="7" y="4"/>
                  </a:cubicBezTo>
                  <a:cubicBezTo>
                    <a:pt x="9" y="4"/>
                    <a:pt x="10" y="5"/>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7" name="Google Shape;2617;p62"/>
            <p:cNvSpPr/>
            <p:nvPr/>
          </p:nvSpPr>
          <p:spPr>
            <a:xfrm>
              <a:off x="4846276" y="2229862"/>
              <a:ext cx="407624" cy="855562"/>
            </a:xfrm>
            <a:custGeom>
              <a:rect b="b" l="l" r="r" t="t"/>
              <a:pathLst>
                <a:path extrusionOk="0" h="382" w="182">
                  <a:moveTo>
                    <a:pt x="5" y="382"/>
                  </a:moveTo>
                  <a:lnTo>
                    <a:pt x="5" y="306"/>
                  </a:lnTo>
                  <a:lnTo>
                    <a:pt x="79" y="231"/>
                  </a:lnTo>
                  <a:lnTo>
                    <a:pt x="146" y="231"/>
                  </a:lnTo>
                  <a:lnTo>
                    <a:pt x="182" y="194"/>
                  </a:lnTo>
                  <a:lnTo>
                    <a:pt x="182" y="40"/>
                  </a:lnTo>
                  <a:lnTo>
                    <a:pt x="142" y="0"/>
                  </a:lnTo>
                  <a:lnTo>
                    <a:pt x="140" y="3"/>
                  </a:lnTo>
                  <a:lnTo>
                    <a:pt x="178" y="42"/>
                  </a:lnTo>
                  <a:lnTo>
                    <a:pt x="178" y="192"/>
                  </a:lnTo>
                  <a:lnTo>
                    <a:pt x="143" y="227"/>
                  </a:lnTo>
                  <a:lnTo>
                    <a:pt x="78" y="227"/>
                  </a:lnTo>
                  <a:lnTo>
                    <a:pt x="0" y="304"/>
                  </a:lnTo>
                  <a:lnTo>
                    <a:pt x="0" y="382"/>
                  </a:lnTo>
                  <a:lnTo>
                    <a:pt x="5" y="382"/>
                  </a:lnTo>
                  <a:lnTo>
                    <a:pt x="5" y="38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8" name="Google Shape;2618;p62"/>
            <p:cNvSpPr/>
            <p:nvPr/>
          </p:nvSpPr>
          <p:spPr>
            <a:xfrm>
              <a:off x="5287496" y="2245540"/>
              <a:ext cx="33596" cy="33596"/>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9" name="Google Shape;2619;p62"/>
            <p:cNvSpPr/>
            <p:nvPr/>
          </p:nvSpPr>
          <p:spPr>
            <a:xfrm>
              <a:off x="4754450" y="1654261"/>
              <a:ext cx="33596" cy="35835"/>
            </a:xfrm>
            <a:custGeom>
              <a:rect b="b" l="l" r="r" t="t"/>
              <a:pathLst>
                <a:path extrusionOk="0" h="15" w="14">
                  <a:moveTo>
                    <a:pt x="12" y="8"/>
                  </a:moveTo>
                  <a:cubicBezTo>
                    <a:pt x="10" y="8"/>
                    <a:pt x="10" y="8"/>
                    <a:pt x="10" y="8"/>
                  </a:cubicBezTo>
                  <a:cubicBezTo>
                    <a:pt x="10" y="9"/>
                    <a:pt x="9" y="11"/>
                    <a:pt x="7" y="11"/>
                  </a:cubicBezTo>
                  <a:cubicBezTo>
                    <a:pt x="5" y="11"/>
                    <a:pt x="4" y="9"/>
                    <a:pt x="4" y="8"/>
                  </a:cubicBezTo>
                  <a:cubicBezTo>
                    <a:pt x="4" y="6"/>
                    <a:pt x="5" y="4"/>
                    <a:pt x="7" y="4"/>
                  </a:cubicBezTo>
                  <a:cubicBezTo>
                    <a:pt x="9" y="4"/>
                    <a:pt x="10" y="6"/>
                    <a:pt x="10" y="8"/>
                  </a:cubicBezTo>
                  <a:cubicBezTo>
                    <a:pt x="12" y="8"/>
                    <a:pt x="12" y="8"/>
                    <a:pt x="12" y="8"/>
                  </a:cubicBezTo>
                  <a:cubicBezTo>
                    <a:pt x="14" y="8"/>
                    <a:pt x="14" y="8"/>
                    <a:pt x="14" y="8"/>
                  </a:cubicBezTo>
                  <a:cubicBezTo>
                    <a:pt x="14" y="4"/>
                    <a:pt x="11" y="0"/>
                    <a:pt x="7" y="0"/>
                  </a:cubicBezTo>
                  <a:cubicBezTo>
                    <a:pt x="3" y="0"/>
                    <a:pt x="0" y="4"/>
                    <a:pt x="0" y="8"/>
                  </a:cubicBezTo>
                  <a:cubicBezTo>
                    <a:pt x="0" y="12"/>
                    <a:pt x="3" y="15"/>
                    <a:pt x="7" y="15"/>
                  </a:cubicBezTo>
                  <a:cubicBezTo>
                    <a:pt x="11" y="15"/>
                    <a:pt x="14" y="12"/>
                    <a:pt x="14" y="8"/>
                  </a:cubicBezTo>
                  <a:lnTo>
                    <a:pt x="12" y="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0" name="Google Shape;2620;p62"/>
            <p:cNvSpPr/>
            <p:nvPr/>
          </p:nvSpPr>
          <p:spPr>
            <a:xfrm>
              <a:off x="4783565" y="1669940"/>
              <a:ext cx="515129" cy="586799"/>
            </a:xfrm>
            <a:custGeom>
              <a:rect b="b" l="l" r="r" t="t"/>
              <a:pathLst>
                <a:path extrusionOk="0" h="262" w="230">
                  <a:moveTo>
                    <a:pt x="230" y="259"/>
                  </a:moveTo>
                  <a:lnTo>
                    <a:pt x="154" y="182"/>
                  </a:lnTo>
                  <a:lnTo>
                    <a:pt x="154" y="25"/>
                  </a:lnTo>
                  <a:lnTo>
                    <a:pt x="127" y="0"/>
                  </a:lnTo>
                  <a:lnTo>
                    <a:pt x="0" y="0"/>
                  </a:lnTo>
                  <a:lnTo>
                    <a:pt x="0" y="4"/>
                  </a:lnTo>
                  <a:lnTo>
                    <a:pt x="126" y="4"/>
                  </a:lnTo>
                  <a:lnTo>
                    <a:pt x="149" y="27"/>
                  </a:lnTo>
                  <a:lnTo>
                    <a:pt x="149" y="184"/>
                  </a:lnTo>
                  <a:lnTo>
                    <a:pt x="228" y="262"/>
                  </a:lnTo>
                  <a:lnTo>
                    <a:pt x="230" y="259"/>
                  </a:lnTo>
                  <a:lnTo>
                    <a:pt x="230" y="259"/>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1" name="Google Shape;2621;p62"/>
            <p:cNvSpPr/>
            <p:nvPr/>
          </p:nvSpPr>
          <p:spPr>
            <a:xfrm>
              <a:off x="5640821" y="1566715"/>
              <a:ext cx="33596" cy="33596"/>
            </a:xfrm>
            <a:custGeom>
              <a:rect b="b" l="l" r="r" t="t"/>
              <a:pathLst>
                <a:path extrusionOk="0" h="14" w="14">
                  <a:moveTo>
                    <a:pt x="12" y="7"/>
                  </a:moveTo>
                  <a:cubicBezTo>
                    <a:pt x="10" y="7"/>
                    <a:pt x="10" y="7"/>
                    <a:pt x="10" y="7"/>
                  </a:cubicBezTo>
                  <a:cubicBezTo>
                    <a:pt x="10" y="9"/>
                    <a:pt x="9" y="10"/>
                    <a:pt x="7" y="10"/>
                  </a:cubicBezTo>
                  <a:cubicBezTo>
                    <a:pt x="5" y="10"/>
                    <a:pt x="4" y="9"/>
                    <a:pt x="4" y="7"/>
                  </a:cubicBezTo>
                  <a:cubicBezTo>
                    <a:pt x="4" y="6"/>
                    <a:pt x="5" y="4"/>
                    <a:pt x="7" y="4"/>
                  </a:cubicBezTo>
                  <a:cubicBezTo>
                    <a:pt x="9" y="4"/>
                    <a:pt x="10" y="6"/>
                    <a:pt x="10" y="7"/>
                  </a:cubicBezTo>
                  <a:cubicBezTo>
                    <a:pt x="12" y="7"/>
                    <a:pt x="12" y="7"/>
                    <a:pt x="12" y="7"/>
                  </a:cubicBezTo>
                  <a:cubicBezTo>
                    <a:pt x="14" y="7"/>
                    <a:pt x="14" y="7"/>
                    <a:pt x="14" y="7"/>
                  </a:cubicBezTo>
                  <a:cubicBezTo>
                    <a:pt x="14" y="3"/>
                    <a:pt x="11" y="0"/>
                    <a:pt x="7" y="0"/>
                  </a:cubicBezTo>
                  <a:cubicBezTo>
                    <a:pt x="3" y="0"/>
                    <a:pt x="0" y="3"/>
                    <a:pt x="0" y="7"/>
                  </a:cubicBezTo>
                  <a:cubicBezTo>
                    <a:pt x="0" y="11"/>
                    <a:pt x="3" y="14"/>
                    <a:pt x="7" y="14"/>
                  </a:cubicBezTo>
                  <a:cubicBezTo>
                    <a:pt x="11" y="14"/>
                    <a:pt x="14" y="11"/>
                    <a:pt x="14" y="7"/>
                  </a:cubicBezTo>
                  <a:lnTo>
                    <a:pt x="12" y="7"/>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5" name="Shape 2625"/>
        <p:cNvGrpSpPr/>
        <p:nvPr/>
      </p:nvGrpSpPr>
      <p:grpSpPr>
        <a:xfrm>
          <a:off x="0" y="0"/>
          <a:ext cx="0" cy="0"/>
          <a:chOff x="0" y="0"/>
          <a:chExt cx="0" cy="0"/>
        </a:xfrm>
      </p:grpSpPr>
      <p:sp>
        <p:nvSpPr>
          <p:cNvPr id="2626" name="Google Shape;2626;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Ressources</a:t>
            </a:r>
            <a:endParaRPr/>
          </a:p>
        </p:txBody>
      </p:sp>
      <p:sp>
        <p:nvSpPr>
          <p:cNvPr id="2627" name="Google Shape;2627;p63"/>
          <p:cNvSpPr txBox="1"/>
          <p:nvPr>
            <p:ph idx="1" type="body"/>
          </p:nvPr>
        </p:nvSpPr>
        <p:spPr>
          <a:xfrm>
            <a:off x="720000" y="1215744"/>
            <a:ext cx="7704000" cy="33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Avez-vous aimé les ressources de ce modèle ? Obtenez-les sur ces sites web:</a:t>
            </a:r>
            <a:endParaRPr/>
          </a:p>
          <a:p>
            <a:pPr indent="0" lvl="0" marL="0" rtl="0" algn="l">
              <a:spcBef>
                <a:spcPts val="0"/>
              </a:spcBef>
              <a:spcAft>
                <a:spcPts val="0"/>
              </a:spcAft>
              <a:buNone/>
            </a:pPr>
            <a:r>
              <a:t/>
            </a:r>
            <a:endParaRPr/>
          </a:p>
          <a:p>
            <a:pPr indent="0" lvl="0" marL="0" rtl="0" algn="l">
              <a:spcBef>
                <a:spcPts val="0"/>
              </a:spcBef>
              <a:spcAft>
                <a:spcPts val="0"/>
              </a:spcAft>
              <a:buNone/>
            </a:pPr>
            <a:r>
              <a:rPr b="1" lang="fr"/>
              <a:t>Photos</a:t>
            </a:r>
            <a:endParaRPr b="1"/>
          </a:p>
          <a:p>
            <a:pPr indent="-317500" lvl="0" marL="457200" rtl="0" algn="l">
              <a:spcBef>
                <a:spcPts val="0"/>
              </a:spcBef>
              <a:spcAft>
                <a:spcPts val="0"/>
              </a:spcAft>
              <a:buSzPts val="1400"/>
              <a:buChar char="●"/>
            </a:pPr>
            <a:r>
              <a:rPr lang="fr" u="sng">
                <a:hlinkClick r:id="rId3"/>
              </a:rPr>
              <a:t>African-American woman browsing smartphone in office</a:t>
            </a:r>
            <a:endParaRPr/>
          </a:p>
          <a:p>
            <a:pPr indent="-317500" lvl="0" marL="457200" rtl="0" algn="l">
              <a:spcBef>
                <a:spcPts val="0"/>
              </a:spcBef>
              <a:spcAft>
                <a:spcPts val="0"/>
              </a:spcAft>
              <a:buSzPts val="1400"/>
              <a:buChar char="●"/>
            </a:pPr>
            <a:r>
              <a:rPr lang="fr" u="sng">
                <a:hlinkClick r:id="rId4"/>
              </a:rPr>
              <a:t>Office workers using finance graphs I</a:t>
            </a:r>
            <a:endParaRPr/>
          </a:p>
          <a:p>
            <a:pPr indent="-317500" lvl="0" marL="457200" rtl="0" algn="l">
              <a:spcBef>
                <a:spcPts val="0"/>
              </a:spcBef>
              <a:spcAft>
                <a:spcPts val="0"/>
              </a:spcAft>
              <a:buSzPts val="1400"/>
              <a:buChar char="●"/>
            </a:pPr>
            <a:r>
              <a:rPr lang="fr" u="sng">
                <a:hlinkClick r:id="rId5"/>
              </a:rPr>
              <a:t>Office workers using finance graphs II</a:t>
            </a:r>
            <a:endParaRPr/>
          </a:p>
          <a:p>
            <a:pPr indent="-317500" lvl="0" marL="457200" rtl="0" algn="l">
              <a:spcBef>
                <a:spcPts val="0"/>
              </a:spcBef>
              <a:spcAft>
                <a:spcPts val="0"/>
              </a:spcAft>
              <a:buSzPts val="1400"/>
              <a:buChar char="●"/>
            </a:pPr>
            <a:r>
              <a:rPr lang="fr" u="sng">
                <a:hlinkClick r:id="rId6"/>
              </a:rPr>
              <a:t>Office workers using finance graphs III</a:t>
            </a:r>
            <a:endParaRPr/>
          </a:p>
          <a:p>
            <a:pPr indent="-317500" lvl="0" marL="457200" rtl="0" algn="l">
              <a:spcBef>
                <a:spcPts val="0"/>
              </a:spcBef>
              <a:spcAft>
                <a:spcPts val="0"/>
              </a:spcAft>
              <a:buSzPts val="1400"/>
              <a:buChar char="●"/>
            </a:pPr>
            <a:r>
              <a:rPr lang="fr" u="sng">
                <a:hlinkClick r:id="rId7"/>
              </a:rPr>
              <a:t>Ethnic hands typing on laptop</a:t>
            </a:r>
            <a:endParaRPr sz="1800"/>
          </a:p>
          <a:p>
            <a:pPr indent="-317500" lvl="0" marL="457200" rtl="0" algn="l">
              <a:spcBef>
                <a:spcPts val="0"/>
              </a:spcBef>
              <a:spcAft>
                <a:spcPts val="0"/>
              </a:spcAft>
              <a:buSzPts val="1400"/>
              <a:buChar char="●"/>
            </a:pPr>
            <a:r>
              <a:rPr lang="fr" u="sng">
                <a:hlinkClick r:id="rId8"/>
              </a:rPr>
              <a:t>Crop people using laptops in office</a:t>
            </a:r>
            <a:endParaRPr/>
          </a:p>
          <a:p>
            <a:pPr indent="0" lvl="0" marL="0" rtl="0" algn="l">
              <a:spcBef>
                <a:spcPts val="0"/>
              </a:spcBef>
              <a:spcAft>
                <a:spcPts val="0"/>
              </a:spcAft>
              <a:buNone/>
            </a:pPr>
            <a:r>
              <a:t/>
            </a:r>
            <a:endParaRPr/>
          </a:p>
          <a:p>
            <a:pPr indent="0" lvl="0" marL="0" rtl="0" algn="l">
              <a:spcBef>
                <a:spcPts val="0"/>
              </a:spcBef>
              <a:spcAft>
                <a:spcPts val="0"/>
              </a:spcAft>
              <a:buNone/>
            </a:pPr>
            <a:r>
              <a:rPr b="1" lang="fr"/>
              <a:t>Vectors</a:t>
            </a:r>
            <a:endParaRPr b="1"/>
          </a:p>
          <a:p>
            <a:pPr indent="-317500" lvl="0" marL="457200" rtl="0" algn="l">
              <a:spcBef>
                <a:spcPts val="0"/>
              </a:spcBef>
              <a:spcAft>
                <a:spcPts val="0"/>
              </a:spcAft>
              <a:buSzPts val="1400"/>
              <a:buChar char="●"/>
            </a:pPr>
            <a:r>
              <a:rPr lang="fr" u="sng">
                <a:hlinkClick r:id="rId9"/>
              </a:rPr>
              <a:t>Cyber monday concept with realistic background</a:t>
            </a:r>
            <a:endParaRPr/>
          </a:p>
          <a:p>
            <a:pPr indent="-317500" lvl="0" marL="457200" rtl="0" algn="l">
              <a:spcBef>
                <a:spcPts val="0"/>
              </a:spcBef>
              <a:spcAft>
                <a:spcPts val="0"/>
              </a:spcAft>
              <a:buSzPts val="1400"/>
              <a:buChar char="●"/>
            </a:pPr>
            <a:r>
              <a:rPr lang="fr" u="sng">
                <a:hlinkClick r:id="rId10"/>
              </a:rPr>
              <a:t>Big data concept abstract background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31" name="Shape 2631"/>
        <p:cNvGrpSpPr/>
        <p:nvPr/>
      </p:nvGrpSpPr>
      <p:grpSpPr>
        <a:xfrm>
          <a:off x="0" y="0"/>
          <a:ext cx="0" cy="0"/>
          <a:chOff x="0" y="0"/>
          <a:chExt cx="0" cy="0"/>
        </a:xfrm>
      </p:grpSpPr>
      <p:sp>
        <p:nvSpPr>
          <p:cNvPr id="2632" name="Google Shape;2632;p6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Instructions for use</a:t>
            </a:r>
            <a:endParaRPr/>
          </a:p>
        </p:txBody>
      </p:sp>
      <p:sp>
        <p:nvSpPr>
          <p:cNvPr id="2633" name="Google Shape;2633;p64"/>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fr" sz="1100">
                <a:solidFill>
                  <a:schemeClr val="lt1"/>
                </a:solidFill>
              </a:rPr>
              <a:t>If you have a free account, in order to use this template, you must credit </a:t>
            </a:r>
            <a:r>
              <a:rPr b="1" lang="fr" sz="1100" u="sng">
                <a:solidFill>
                  <a:schemeClr val="dk2"/>
                </a:solidFill>
                <a:hlinkClick r:id="rId3">
                  <a:extLst>
                    <a:ext uri="{A12FA001-AC4F-418D-AE19-62706E023703}">
                      <ahyp:hlinkClr val="tx"/>
                    </a:ext>
                  </a:extLst>
                </a:hlinkClick>
              </a:rPr>
              <a:t>Slidesgo</a:t>
            </a:r>
            <a:r>
              <a:rPr b="1" lang="fr" sz="1100">
                <a:solidFill>
                  <a:schemeClr val="dk2"/>
                </a:solidFill>
              </a:rPr>
              <a:t> </a:t>
            </a:r>
            <a:r>
              <a:rPr lang="fr" sz="1100">
                <a:solidFill>
                  <a:schemeClr val="lt1"/>
                </a:solidFill>
              </a:rPr>
              <a:t>by keeping the </a:t>
            </a:r>
            <a:r>
              <a:rPr b="1" lang="fr" sz="1100" u="sng">
                <a:solidFill>
                  <a:schemeClr val="hlink"/>
                </a:solidFill>
                <a:hlinkClick action="ppaction://hlinksldjump" r:id="rId4"/>
              </a:rPr>
              <a:t>Thanks</a:t>
            </a:r>
            <a:r>
              <a:rPr b="1" lang="fr" sz="1100">
                <a:solidFill>
                  <a:schemeClr val="dk2"/>
                </a:solidFill>
              </a:rPr>
              <a:t> </a:t>
            </a:r>
            <a:r>
              <a:rPr lang="fr"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fr"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fr"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fr"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fr"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fr"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fr"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fr"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fr"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fr"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fr"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fr" sz="1100" u="sng">
                <a:solidFill>
                  <a:schemeClr val="dk2"/>
                </a:solidFill>
                <a:hlinkClick r:id="rId5">
                  <a:extLst>
                    <a:ext uri="{A12FA001-AC4F-418D-AE19-62706E023703}">
                      <ahyp:hlinkClr val="tx"/>
                    </a:ext>
                  </a:extLst>
                </a:hlinkClick>
              </a:rPr>
              <a:t>https://slidesgo.com/faqs</a:t>
            </a:r>
            <a:r>
              <a:rPr lang="fr" sz="1100">
                <a:solidFill>
                  <a:schemeClr val="lt1"/>
                </a:solidFill>
              </a:rPr>
              <a:t> and </a:t>
            </a:r>
            <a:r>
              <a:rPr b="1" lang="fr"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37" name="Shape 2637"/>
        <p:cNvGrpSpPr/>
        <p:nvPr/>
      </p:nvGrpSpPr>
      <p:grpSpPr>
        <a:xfrm>
          <a:off x="0" y="0"/>
          <a:ext cx="0" cy="0"/>
          <a:chOff x="0" y="0"/>
          <a:chExt cx="0" cy="0"/>
        </a:xfrm>
      </p:grpSpPr>
      <p:sp>
        <p:nvSpPr>
          <p:cNvPr id="2638" name="Google Shape;2638;p65"/>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fr" sz="1100">
                <a:solidFill>
                  <a:schemeClr val="lt1"/>
                </a:solidFill>
              </a:rPr>
              <a:t>As a Premium user, you can use this template without attributing </a:t>
            </a:r>
            <a:r>
              <a:rPr b="1" lang="fr" sz="1100" u="sng">
                <a:solidFill>
                  <a:schemeClr val="dk2"/>
                </a:solidFill>
                <a:hlinkClick r:id="rId3">
                  <a:extLst>
                    <a:ext uri="{A12FA001-AC4F-418D-AE19-62706E023703}">
                      <ahyp:hlinkClr val="tx"/>
                    </a:ext>
                  </a:extLst>
                </a:hlinkClick>
              </a:rPr>
              <a:t>Slidesgo</a:t>
            </a:r>
            <a:r>
              <a:rPr b="1" lang="fr" sz="1100">
                <a:solidFill>
                  <a:schemeClr val="dk2"/>
                </a:solidFill>
              </a:rPr>
              <a:t> </a:t>
            </a:r>
            <a:r>
              <a:rPr lang="fr" sz="1100">
                <a:solidFill>
                  <a:schemeClr val="lt1"/>
                </a:solidFill>
              </a:rPr>
              <a:t>or keeping the "</a:t>
            </a:r>
            <a:r>
              <a:rPr b="1" lang="fr" sz="1100" u="sng">
                <a:solidFill>
                  <a:schemeClr val="hlink"/>
                </a:solidFill>
                <a:hlinkClick action="ppaction://hlinksldjump" r:id="rId4"/>
              </a:rPr>
              <a:t>Thanks</a:t>
            </a:r>
            <a:r>
              <a:rPr lang="fr"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fr"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fr"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fr"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fr"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fr"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fr"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fr"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fr"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fr"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fr"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fr"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fr" sz="1100" u="sng">
                <a:solidFill>
                  <a:schemeClr val="dk2"/>
                </a:solidFill>
                <a:hlinkClick r:id="rId5">
                  <a:extLst>
                    <a:ext uri="{A12FA001-AC4F-418D-AE19-62706E023703}">
                      <ahyp:hlinkClr val="tx"/>
                    </a:ext>
                  </a:extLst>
                </a:hlinkClick>
              </a:rPr>
              <a:t>https://slidesgo.com/faqs</a:t>
            </a:r>
            <a:r>
              <a:rPr lang="fr" sz="1100">
                <a:solidFill>
                  <a:schemeClr val="lt1"/>
                </a:solidFill>
              </a:rPr>
              <a:t> and </a:t>
            </a:r>
            <a:r>
              <a:rPr b="1" lang="fr"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2639" name="Google Shape;2639;p6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Instructions for use (premium users)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43" name="Shape 2643"/>
        <p:cNvGrpSpPr/>
        <p:nvPr/>
      </p:nvGrpSpPr>
      <p:grpSpPr>
        <a:xfrm>
          <a:off x="0" y="0"/>
          <a:ext cx="0" cy="0"/>
          <a:chOff x="0" y="0"/>
          <a:chExt cx="0" cy="0"/>
        </a:xfrm>
      </p:grpSpPr>
      <p:sp>
        <p:nvSpPr>
          <p:cNvPr id="2644" name="Google Shape;2644;p66"/>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fr"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fr" sz="1100">
                <a:solidFill>
                  <a:schemeClr val="lt1"/>
                </a:solidFill>
              </a:rPr>
              <a:t>Lexend</a:t>
            </a:r>
            <a:endParaRPr b="1" sz="1100">
              <a:solidFill>
                <a:schemeClr val="lt1"/>
              </a:solidFill>
            </a:endParaRPr>
          </a:p>
          <a:p>
            <a:pPr indent="0" lvl="0" marL="0" rtl="0" algn="ctr">
              <a:lnSpc>
                <a:spcPct val="100000"/>
              </a:lnSpc>
              <a:spcBef>
                <a:spcPts val="0"/>
              </a:spcBef>
              <a:spcAft>
                <a:spcPts val="0"/>
              </a:spcAft>
              <a:buNone/>
            </a:pPr>
            <a:r>
              <a:rPr lang="fr" sz="1100">
                <a:solidFill>
                  <a:schemeClr val="lt1"/>
                </a:solidFill>
              </a:rPr>
              <a:t>(</a:t>
            </a:r>
            <a:r>
              <a:rPr lang="fr" sz="1100" u="sng">
                <a:solidFill>
                  <a:schemeClr val="lt1"/>
                </a:solidFill>
                <a:hlinkClick r:id="rId3">
                  <a:extLst>
                    <a:ext uri="{A12FA001-AC4F-418D-AE19-62706E023703}">
                      <ahyp:hlinkClr val="tx"/>
                    </a:ext>
                  </a:extLst>
                </a:hlinkClick>
              </a:rPr>
              <a:t>https://fonts.google.com/specimen/Lexend</a:t>
            </a:r>
            <a:r>
              <a:rPr lang="fr"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fr" sz="1100">
                <a:solidFill>
                  <a:schemeClr val="lt1"/>
                </a:solidFill>
              </a:rPr>
              <a:t>Manjari</a:t>
            </a:r>
            <a:endParaRPr b="1" sz="1100">
              <a:solidFill>
                <a:schemeClr val="lt1"/>
              </a:solidFill>
            </a:endParaRPr>
          </a:p>
          <a:p>
            <a:pPr indent="0" lvl="0" marL="0" rtl="0" algn="ctr">
              <a:lnSpc>
                <a:spcPct val="100000"/>
              </a:lnSpc>
              <a:spcBef>
                <a:spcPts val="0"/>
              </a:spcBef>
              <a:spcAft>
                <a:spcPts val="0"/>
              </a:spcAft>
              <a:buNone/>
            </a:pPr>
            <a:r>
              <a:rPr lang="fr" sz="1100">
                <a:solidFill>
                  <a:schemeClr val="lt1"/>
                </a:solidFill>
              </a:rPr>
              <a:t>(</a:t>
            </a:r>
            <a:r>
              <a:rPr lang="fr" sz="1100" u="sng">
                <a:solidFill>
                  <a:schemeClr val="lt1"/>
                </a:solidFill>
                <a:hlinkClick r:id="rId4">
                  <a:extLst>
                    <a:ext uri="{A12FA001-AC4F-418D-AE19-62706E023703}">
                      <ahyp:hlinkClr val="tx"/>
                    </a:ext>
                  </a:extLst>
                </a:hlinkClick>
              </a:rPr>
              <a:t>https://fonts.google.com/specimen/Manjari</a:t>
            </a:r>
            <a:r>
              <a:rPr lang="fr"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2645" name="Google Shape;2645;p66"/>
          <p:cNvSpPr/>
          <p:nvPr/>
        </p:nvSpPr>
        <p:spPr>
          <a:xfrm>
            <a:off x="3114425"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6"/>
          <p:cNvSpPr/>
          <p:nvPr/>
        </p:nvSpPr>
        <p:spPr>
          <a:xfrm>
            <a:off x="4176245" y="2947175"/>
            <a:ext cx="791400" cy="754200"/>
          </a:xfrm>
          <a:prstGeom prst="roundRect">
            <a:avLst>
              <a:gd fmla="val 16667" name="adj"/>
            </a:avLst>
          </a:prstGeom>
          <a:solidFill>
            <a:srgbClr val="005F7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6"/>
          <p:cNvSpPr/>
          <p:nvPr/>
        </p:nvSpPr>
        <p:spPr>
          <a:xfrm>
            <a:off x="5238064" y="2947175"/>
            <a:ext cx="791400" cy="754200"/>
          </a:xfrm>
          <a:prstGeom prst="roundRect">
            <a:avLst>
              <a:gd fmla="val 16667" name="adj"/>
            </a:avLst>
          </a:prstGeom>
          <a:solidFill>
            <a:srgbClr val="01031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6"/>
          <p:cNvSpPr txBox="1"/>
          <p:nvPr/>
        </p:nvSpPr>
        <p:spPr>
          <a:xfrm>
            <a:off x="31144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dk1"/>
                </a:solidFill>
              </a:rPr>
              <a:t>#ffffff</a:t>
            </a:r>
            <a:endParaRPr sz="1000">
              <a:solidFill>
                <a:schemeClr val="dk1"/>
              </a:solidFill>
            </a:endParaRPr>
          </a:p>
        </p:txBody>
      </p:sp>
      <p:sp>
        <p:nvSpPr>
          <p:cNvPr id="2649" name="Google Shape;2649;p66"/>
          <p:cNvSpPr txBox="1"/>
          <p:nvPr/>
        </p:nvSpPr>
        <p:spPr>
          <a:xfrm>
            <a:off x="41762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rgbClr val="FFFFFF"/>
                </a:solidFill>
              </a:rPr>
              <a:t>#005f71</a:t>
            </a:r>
            <a:endParaRPr sz="1000">
              <a:solidFill>
                <a:srgbClr val="FFFFFF"/>
              </a:solidFill>
            </a:endParaRPr>
          </a:p>
        </p:txBody>
      </p:sp>
      <p:sp>
        <p:nvSpPr>
          <p:cNvPr id="2650" name="Google Shape;2650;p66"/>
          <p:cNvSpPr txBox="1"/>
          <p:nvPr/>
        </p:nvSpPr>
        <p:spPr>
          <a:xfrm>
            <a:off x="52380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rgbClr val="FFFFFF"/>
                </a:solidFill>
              </a:rPr>
              <a:t>#010318</a:t>
            </a:r>
            <a:endParaRPr sz="1000">
              <a:solidFill>
                <a:srgbClr val="FFFFFF"/>
              </a:solidFill>
            </a:endParaRPr>
          </a:p>
        </p:txBody>
      </p:sp>
      <p:sp>
        <p:nvSpPr>
          <p:cNvPr id="2651" name="Google Shape;2651;p66"/>
          <p:cNvSpPr/>
          <p:nvPr/>
        </p:nvSpPr>
        <p:spPr>
          <a:xfrm>
            <a:off x="3114425" y="3878275"/>
            <a:ext cx="791400" cy="754200"/>
          </a:xfrm>
          <a:prstGeom prst="roundRect">
            <a:avLst>
              <a:gd fmla="val 16667" name="adj"/>
            </a:avLst>
          </a:prstGeom>
          <a:solidFill>
            <a:srgbClr val="00FFF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6"/>
          <p:cNvSpPr txBox="1"/>
          <p:nvPr/>
        </p:nvSpPr>
        <p:spPr>
          <a:xfrm>
            <a:off x="31144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dk1"/>
                </a:solidFill>
              </a:rPr>
              <a:t>#00fffd</a:t>
            </a:r>
            <a:endParaRPr sz="1000">
              <a:solidFill>
                <a:schemeClr val="dk1"/>
              </a:solidFill>
            </a:endParaRPr>
          </a:p>
        </p:txBody>
      </p:sp>
      <p:sp>
        <p:nvSpPr>
          <p:cNvPr id="2653" name="Google Shape;2653;p66"/>
          <p:cNvSpPr/>
          <p:nvPr/>
        </p:nvSpPr>
        <p:spPr>
          <a:xfrm>
            <a:off x="5238075" y="3878275"/>
            <a:ext cx="791400" cy="754200"/>
          </a:xfrm>
          <a:prstGeom prst="roundRect">
            <a:avLst>
              <a:gd fmla="val 16667" name="adj"/>
            </a:avLst>
          </a:prstGeom>
          <a:solidFill>
            <a:srgbClr val="02867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6"/>
          <p:cNvSpPr txBox="1"/>
          <p:nvPr/>
        </p:nvSpPr>
        <p:spPr>
          <a:xfrm>
            <a:off x="52380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rgbClr val="FFFFFF"/>
                </a:solidFill>
              </a:rPr>
              <a:t>#028670</a:t>
            </a:r>
            <a:endParaRPr sz="1000">
              <a:solidFill>
                <a:srgbClr val="FFFFFF"/>
              </a:solidFill>
            </a:endParaRPr>
          </a:p>
        </p:txBody>
      </p:sp>
      <p:sp>
        <p:nvSpPr>
          <p:cNvPr id="2655" name="Google Shape;2655;p66"/>
          <p:cNvSpPr/>
          <p:nvPr/>
        </p:nvSpPr>
        <p:spPr>
          <a:xfrm>
            <a:off x="4176250" y="3878275"/>
            <a:ext cx="791400" cy="754200"/>
          </a:xfrm>
          <a:prstGeom prst="roundRect">
            <a:avLst>
              <a:gd fmla="val 16667" name="adj"/>
            </a:avLst>
          </a:prstGeom>
          <a:solidFill>
            <a:srgbClr val="00CDA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6"/>
          <p:cNvSpPr txBox="1"/>
          <p:nvPr/>
        </p:nvSpPr>
        <p:spPr>
          <a:xfrm>
            <a:off x="41762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dk1"/>
                </a:solidFill>
              </a:rPr>
              <a:t>#00cdab</a:t>
            </a:r>
            <a:endParaRPr sz="1000">
              <a:solidFill>
                <a:schemeClr val="dk1"/>
              </a:solidFill>
            </a:endParaRPr>
          </a:p>
        </p:txBody>
      </p:sp>
      <p:sp>
        <p:nvSpPr>
          <p:cNvPr id="2657" name="Google Shape;2657;p6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Fonts &amp; colors used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61" name="Shape 2661"/>
        <p:cNvGrpSpPr/>
        <p:nvPr/>
      </p:nvGrpSpPr>
      <p:grpSpPr>
        <a:xfrm>
          <a:off x="0" y="0"/>
          <a:ext cx="0" cy="0"/>
          <a:chOff x="0" y="0"/>
          <a:chExt cx="0" cy="0"/>
        </a:xfrm>
      </p:grpSpPr>
      <p:sp>
        <p:nvSpPr>
          <p:cNvPr id="2662" name="Google Shape;2662;p67"/>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fr"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fr" sz="1100">
                <a:solidFill>
                  <a:schemeClr val="dk2"/>
                </a:solidFill>
              </a:rPr>
              <a:t>h</a:t>
            </a:r>
            <a:r>
              <a:rPr b="1" lang="fr" sz="1100">
                <a:solidFill>
                  <a:schemeClr val="dk2"/>
                </a:solidFill>
                <a:uFill>
                  <a:noFill/>
                </a:uFill>
                <a:hlinkClick r:id="rId3">
                  <a:extLst>
                    <a:ext uri="{A12FA001-AC4F-418D-AE19-62706E023703}">
                      <ahyp:hlinkClr val="tx"/>
                    </a:ext>
                  </a:extLst>
                </a:hlinkClick>
              </a:rPr>
              <a:t>ow it works</a:t>
            </a:r>
            <a:r>
              <a:rPr lang="fr"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2663" name="Google Shape;2663;p6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Storyset</a:t>
            </a:r>
            <a:endParaRPr/>
          </a:p>
        </p:txBody>
      </p:sp>
      <p:pic>
        <p:nvPicPr>
          <p:cNvPr id="2664" name="Google Shape;2664;p67"/>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2665" name="Google Shape;2665;p67">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fr">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2666" name="Google Shape;2666;p67">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fr">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2667" name="Google Shape;2667;p67">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fr">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2668" name="Google Shape;2668;p67">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fr">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2669" name="Google Shape;2669;p67"/>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2670" name="Google Shape;2670;p67"/>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2671" name="Google Shape;2671;p67"/>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2672" name="Google Shape;2672;p67"/>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2673" name="Google Shape;2673;p67">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fr">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77" name="Shape 2677"/>
        <p:cNvGrpSpPr/>
        <p:nvPr/>
      </p:nvGrpSpPr>
      <p:grpSpPr>
        <a:xfrm>
          <a:off x="0" y="0"/>
          <a:ext cx="0" cy="0"/>
          <a:chOff x="0" y="0"/>
          <a:chExt cx="0" cy="0"/>
        </a:xfrm>
      </p:grpSpPr>
      <p:grpSp>
        <p:nvGrpSpPr>
          <p:cNvPr id="2678" name="Google Shape;2678;p68"/>
          <p:cNvGrpSpPr/>
          <p:nvPr/>
        </p:nvGrpSpPr>
        <p:grpSpPr>
          <a:xfrm>
            <a:off x="5048544" y="3019584"/>
            <a:ext cx="442841" cy="514271"/>
            <a:chOff x="4727025" y="1332775"/>
            <a:chExt cx="59900" cy="69625"/>
          </a:xfrm>
        </p:grpSpPr>
        <p:sp>
          <p:nvSpPr>
            <p:cNvPr id="2679" name="Google Shape;2679;p6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1" name="Google Shape;2681;p68"/>
          <p:cNvGrpSpPr/>
          <p:nvPr/>
        </p:nvGrpSpPr>
        <p:grpSpPr>
          <a:xfrm>
            <a:off x="5723860" y="2267072"/>
            <a:ext cx="500909" cy="500899"/>
            <a:chOff x="4820425" y="1329900"/>
            <a:chExt cx="70175" cy="70350"/>
          </a:xfrm>
        </p:grpSpPr>
        <p:sp>
          <p:nvSpPr>
            <p:cNvPr id="2682" name="Google Shape;2682;p6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6" name="Google Shape;2686;p68"/>
          <p:cNvGrpSpPr/>
          <p:nvPr/>
        </p:nvGrpSpPr>
        <p:grpSpPr>
          <a:xfrm>
            <a:off x="6376484" y="2278862"/>
            <a:ext cx="538135" cy="493119"/>
            <a:chOff x="4903200" y="1331525"/>
            <a:chExt cx="73575" cy="67425"/>
          </a:xfrm>
        </p:grpSpPr>
        <p:sp>
          <p:nvSpPr>
            <p:cNvPr id="2687" name="Google Shape;2687;p6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688" name="Google Shape;2688;p6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9" name="Google Shape;2689;p68"/>
          <p:cNvGrpSpPr/>
          <p:nvPr/>
        </p:nvGrpSpPr>
        <p:grpSpPr>
          <a:xfrm>
            <a:off x="5636435" y="3020840"/>
            <a:ext cx="544563" cy="511895"/>
            <a:chOff x="4815575" y="1416800"/>
            <a:chExt cx="73750" cy="71400"/>
          </a:xfrm>
        </p:grpSpPr>
        <p:sp>
          <p:nvSpPr>
            <p:cNvPr id="2690" name="Google Shape;2690;p6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3" name="Google Shape;2693;p68"/>
          <p:cNvGrpSpPr/>
          <p:nvPr/>
        </p:nvGrpSpPr>
        <p:grpSpPr>
          <a:xfrm>
            <a:off x="6333060" y="3020546"/>
            <a:ext cx="602914" cy="512477"/>
            <a:chOff x="4902475" y="1418875"/>
            <a:chExt cx="74500" cy="63775"/>
          </a:xfrm>
        </p:grpSpPr>
        <p:sp>
          <p:nvSpPr>
            <p:cNvPr id="2694" name="Google Shape;2694;p68"/>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8"/>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6" name="Google Shape;2696;p68"/>
          <p:cNvGrpSpPr/>
          <p:nvPr/>
        </p:nvGrpSpPr>
        <p:grpSpPr>
          <a:xfrm>
            <a:off x="5748932" y="3759785"/>
            <a:ext cx="515391" cy="525699"/>
            <a:chOff x="4818100" y="1507675"/>
            <a:chExt cx="71225" cy="71625"/>
          </a:xfrm>
        </p:grpSpPr>
        <p:sp>
          <p:nvSpPr>
            <p:cNvPr id="2697" name="Google Shape;2697;p6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1" name="Google Shape;2701;p68"/>
          <p:cNvGrpSpPr/>
          <p:nvPr/>
        </p:nvGrpSpPr>
        <p:grpSpPr>
          <a:xfrm>
            <a:off x="5087034" y="3781317"/>
            <a:ext cx="522956" cy="489869"/>
            <a:chOff x="4721450" y="1509475"/>
            <a:chExt cx="79350" cy="74325"/>
          </a:xfrm>
        </p:grpSpPr>
        <p:sp>
          <p:nvSpPr>
            <p:cNvPr id="2702" name="Google Shape;2702;p68"/>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8"/>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8"/>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8"/>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6" name="Google Shape;2706;p68"/>
          <p:cNvGrpSpPr/>
          <p:nvPr/>
        </p:nvGrpSpPr>
        <p:grpSpPr>
          <a:xfrm>
            <a:off x="6410277" y="3761069"/>
            <a:ext cx="525704" cy="535436"/>
            <a:chOff x="4906800" y="1507500"/>
            <a:chExt cx="70350" cy="71075"/>
          </a:xfrm>
        </p:grpSpPr>
        <p:sp>
          <p:nvSpPr>
            <p:cNvPr id="2707" name="Google Shape;2707;p6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2" name="Google Shape;2712;p68"/>
          <p:cNvGrpSpPr/>
          <p:nvPr/>
        </p:nvGrpSpPr>
        <p:grpSpPr>
          <a:xfrm>
            <a:off x="4443099" y="2267050"/>
            <a:ext cx="508054" cy="508095"/>
            <a:chOff x="3736598" y="2170606"/>
            <a:chExt cx="404889" cy="404889"/>
          </a:xfrm>
        </p:grpSpPr>
        <p:sp>
          <p:nvSpPr>
            <p:cNvPr id="2713" name="Google Shape;2713;p6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7" name="Google Shape;2717;p68"/>
          <p:cNvGrpSpPr/>
          <p:nvPr/>
        </p:nvGrpSpPr>
        <p:grpSpPr>
          <a:xfrm>
            <a:off x="3731139" y="2267145"/>
            <a:ext cx="575790" cy="507904"/>
            <a:chOff x="3161917" y="2170682"/>
            <a:chExt cx="458870" cy="404737"/>
          </a:xfrm>
        </p:grpSpPr>
        <p:sp>
          <p:nvSpPr>
            <p:cNvPr id="2718" name="Google Shape;2718;p6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719" name="Google Shape;2719;p6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1" name="Google Shape;2721;p68"/>
          <p:cNvGrpSpPr/>
          <p:nvPr/>
        </p:nvGrpSpPr>
        <p:grpSpPr>
          <a:xfrm>
            <a:off x="3758669" y="3027517"/>
            <a:ext cx="520730" cy="498567"/>
            <a:chOff x="3179914" y="2889488"/>
            <a:chExt cx="422876" cy="404911"/>
          </a:xfrm>
        </p:grpSpPr>
        <p:sp>
          <p:nvSpPr>
            <p:cNvPr id="2722" name="Google Shape;2722;p6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8" name="Google Shape;2728;p68"/>
          <p:cNvGrpSpPr/>
          <p:nvPr/>
        </p:nvGrpSpPr>
        <p:grpSpPr>
          <a:xfrm>
            <a:off x="4387349" y="3027477"/>
            <a:ext cx="516145" cy="498648"/>
            <a:chOff x="3729467" y="2889422"/>
            <a:chExt cx="419153" cy="404977"/>
          </a:xfrm>
        </p:grpSpPr>
        <p:sp>
          <p:nvSpPr>
            <p:cNvPr id="2729" name="Google Shape;2729;p6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6" name="Google Shape;2736;p68"/>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8"/>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8"/>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8"/>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0" name="Google Shape;2740;p68"/>
          <p:cNvGrpSpPr/>
          <p:nvPr/>
        </p:nvGrpSpPr>
        <p:grpSpPr>
          <a:xfrm>
            <a:off x="7107677" y="2474362"/>
            <a:ext cx="166473" cy="141497"/>
            <a:chOff x="4660325" y="1866850"/>
            <a:chExt cx="68350" cy="58100"/>
          </a:xfrm>
        </p:grpSpPr>
        <p:sp>
          <p:nvSpPr>
            <p:cNvPr id="2741" name="Google Shape;2741;p6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3" name="Google Shape;2743;p68"/>
          <p:cNvGrpSpPr/>
          <p:nvPr/>
        </p:nvGrpSpPr>
        <p:grpSpPr>
          <a:xfrm>
            <a:off x="7417022" y="2500086"/>
            <a:ext cx="162515" cy="90049"/>
            <a:chOff x="4791775" y="1877500"/>
            <a:chExt cx="66725" cy="36975"/>
          </a:xfrm>
        </p:grpSpPr>
        <p:sp>
          <p:nvSpPr>
            <p:cNvPr id="2744" name="Google Shape;2744;p6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6" name="Google Shape;2746;p68"/>
          <p:cNvGrpSpPr/>
          <p:nvPr/>
        </p:nvGrpSpPr>
        <p:grpSpPr>
          <a:xfrm>
            <a:off x="7738734" y="2500086"/>
            <a:ext cx="144979" cy="90049"/>
            <a:chOff x="4923925" y="1877500"/>
            <a:chExt cx="59525" cy="36975"/>
          </a:xfrm>
        </p:grpSpPr>
        <p:sp>
          <p:nvSpPr>
            <p:cNvPr id="2747" name="Google Shape;2747;p6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9" name="Google Shape;2749;p68"/>
          <p:cNvGrpSpPr/>
          <p:nvPr/>
        </p:nvGrpSpPr>
        <p:grpSpPr>
          <a:xfrm>
            <a:off x="8033226" y="2482277"/>
            <a:ext cx="141447" cy="125667"/>
            <a:chOff x="5058450" y="1870100"/>
            <a:chExt cx="58075" cy="51600"/>
          </a:xfrm>
        </p:grpSpPr>
        <p:sp>
          <p:nvSpPr>
            <p:cNvPr id="2750" name="Google Shape;2750;p6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2" name="Google Shape;2752;p68"/>
          <p:cNvGrpSpPr/>
          <p:nvPr/>
        </p:nvGrpSpPr>
        <p:grpSpPr>
          <a:xfrm>
            <a:off x="7447741" y="2904685"/>
            <a:ext cx="101077" cy="107645"/>
            <a:chOff x="4811425" y="2065025"/>
            <a:chExt cx="41500" cy="44200"/>
          </a:xfrm>
        </p:grpSpPr>
        <p:sp>
          <p:nvSpPr>
            <p:cNvPr id="2753" name="Google Shape;2753;p68"/>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8"/>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5" name="Google Shape;2755;p68"/>
          <p:cNvGrpSpPr/>
          <p:nvPr/>
        </p:nvGrpSpPr>
        <p:grpSpPr>
          <a:xfrm>
            <a:off x="7740178" y="2904898"/>
            <a:ext cx="120867" cy="107218"/>
            <a:chOff x="4929875" y="2065025"/>
            <a:chExt cx="49625" cy="44025"/>
          </a:xfrm>
        </p:grpSpPr>
        <p:sp>
          <p:nvSpPr>
            <p:cNvPr id="2756" name="Google Shape;2756;p68"/>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8"/>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8" name="Google Shape;2758;p68"/>
          <p:cNvGrpSpPr/>
          <p:nvPr/>
        </p:nvGrpSpPr>
        <p:grpSpPr>
          <a:xfrm>
            <a:off x="8068847" y="2907912"/>
            <a:ext cx="70206" cy="101191"/>
            <a:chOff x="5083925" y="2066350"/>
            <a:chExt cx="28825" cy="41550"/>
          </a:xfrm>
        </p:grpSpPr>
        <p:sp>
          <p:nvSpPr>
            <p:cNvPr id="2759" name="Google Shape;2759;p68"/>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8"/>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1" name="Google Shape;2761;p68"/>
          <p:cNvGrpSpPr/>
          <p:nvPr/>
        </p:nvGrpSpPr>
        <p:grpSpPr>
          <a:xfrm>
            <a:off x="7100401" y="2923559"/>
            <a:ext cx="181026" cy="69896"/>
            <a:chOff x="4659775" y="2072775"/>
            <a:chExt cx="74325" cy="28700"/>
          </a:xfrm>
        </p:grpSpPr>
        <p:sp>
          <p:nvSpPr>
            <p:cNvPr id="2762" name="Google Shape;2762;p68"/>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8"/>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8"/>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5" name="Google Shape;2765;p68"/>
          <p:cNvGrpSpPr/>
          <p:nvPr/>
        </p:nvGrpSpPr>
        <p:grpSpPr>
          <a:xfrm>
            <a:off x="8020257" y="2714124"/>
            <a:ext cx="167387" cy="89197"/>
            <a:chOff x="4662475" y="1976500"/>
            <a:chExt cx="68725" cy="36625"/>
          </a:xfrm>
        </p:grpSpPr>
        <p:sp>
          <p:nvSpPr>
            <p:cNvPr id="2766" name="Google Shape;2766;p68"/>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8"/>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8"/>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9" name="Google Shape;2769;p68"/>
          <p:cNvGrpSpPr/>
          <p:nvPr/>
        </p:nvGrpSpPr>
        <p:grpSpPr>
          <a:xfrm>
            <a:off x="7717162" y="2717564"/>
            <a:ext cx="166899" cy="82317"/>
            <a:chOff x="4920150" y="1977875"/>
            <a:chExt cx="68525" cy="33800"/>
          </a:xfrm>
        </p:grpSpPr>
        <p:sp>
          <p:nvSpPr>
            <p:cNvPr id="2770" name="Google Shape;2770;p68"/>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8"/>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8"/>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3" name="Google Shape;2773;p68"/>
          <p:cNvGrpSpPr/>
          <p:nvPr/>
        </p:nvGrpSpPr>
        <p:grpSpPr>
          <a:xfrm>
            <a:off x="7128319" y="3121482"/>
            <a:ext cx="125190" cy="127858"/>
            <a:chOff x="4676550" y="2160575"/>
            <a:chExt cx="51400" cy="52500"/>
          </a:xfrm>
        </p:grpSpPr>
        <p:sp>
          <p:nvSpPr>
            <p:cNvPr id="2774" name="Google Shape;2774;p6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7" name="Google Shape;2777;p68"/>
          <p:cNvGrpSpPr/>
          <p:nvPr/>
        </p:nvGrpSpPr>
        <p:grpSpPr>
          <a:xfrm>
            <a:off x="7425577" y="3128514"/>
            <a:ext cx="145405" cy="113794"/>
            <a:chOff x="4768325" y="2163475"/>
            <a:chExt cx="59700" cy="46725"/>
          </a:xfrm>
        </p:grpSpPr>
        <p:sp>
          <p:nvSpPr>
            <p:cNvPr id="2778" name="Google Shape;2778;p6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0" name="Google Shape;2780;p68"/>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8"/>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8"/>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8"/>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8"/>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8"/>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6" name="Google Shape;2786;p68"/>
          <p:cNvGrpSpPr/>
          <p:nvPr/>
        </p:nvGrpSpPr>
        <p:grpSpPr>
          <a:xfrm>
            <a:off x="7441895" y="3383608"/>
            <a:ext cx="112768" cy="106853"/>
            <a:chOff x="4768575" y="2253950"/>
            <a:chExt cx="46300" cy="43875"/>
          </a:xfrm>
        </p:grpSpPr>
        <p:sp>
          <p:nvSpPr>
            <p:cNvPr id="2787" name="Google Shape;2787;p68"/>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8"/>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9" name="Google Shape;2789;p68"/>
          <p:cNvGrpSpPr/>
          <p:nvPr/>
        </p:nvGrpSpPr>
        <p:grpSpPr>
          <a:xfrm>
            <a:off x="7741518" y="3872634"/>
            <a:ext cx="118187" cy="146246"/>
            <a:chOff x="4960900" y="2433225"/>
            <a:chExt cx="48525" cy="60050"/>
          </a:xfrm>
        </p:grpSpPr>
        <p:sp>
          <p:nvSpPr>
            <p:cNvPr id="2790" name="Google Shape;2790;p68"/>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8"/>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2" name="Google Shape;2792;p68"/>
          <p:cNvGrpSpPr/>
          <p:nvPr/>
        </p:nvGrpSpPr>
        <p:grpSpPr>
          <a:xfrm>
            <a:off x="7430083" y="4136695"/>
            <a:ext cx="136394" cy="143810"/>
            <a:chOff x="4854075" y="2527625"/>
            <a:chExt cx="56000" cy="59050"/>
          </a:xfrm>
        </p:grpSpPr>
        <p:sp>
          <p:nvSpPr>
            <p:cNvPr id="2793" name="Google Shape;2793;p68"/>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8"/>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5" name="Google Shape;2795;p68"/>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8"/>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8"/>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8" name="Google Shape;2798;p68"/>
          <p:cNvGrpSpPr/>
          <p:nvPr/>
        </p:nvGrpSpPr>
        <p:grpSpPr>
          <a:xfrm>
            <a:off x="8054294" y="3600439"/>
            <a:ext cx="99312" cy="160797"/>
            <a:chOff x="5059700" y="2334775"/>
            <a:chExt cx="40775" cy="66025"/>
          </a:xfrm>
        </p:grpSpPr>
        <p:sp>
          <p:nvSpPr>
            <p:cNvPr id="2799" name="Google Shape;2799;p68"/>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8"/>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8"/>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8"/>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8"/>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8"/>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8"/>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8"/>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8"/>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8" name="Google Shape;2808;p68"/>
          <p:cNvGrpSpPr/>
          <p:nvPr/>
        </p:nvGrpSpPr>
        <p:grpSpPr>
          <a:xfrm>
            <a:off x="8011458" y="3865571"/>
            <a:ext cx="184984" cy="160371"/>
            <a:chOff x="5037700" y="2430325"/>
            <a:chExt cx="75950" cy="65850"/>
          </a:xfrm>
        </p:grpSpPr>
        <p:sp>
          <p:nvSpPr>
            <p:cNvPr id="2809" name="Google Shape;2809;p6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1" name="Google Shape;2811;p68"/>
          <p:cNvGrpSpPr/>
          <p:nvPr/>
        </p:nvGrpSpPr>
        <p:grpSpPr>
          <a:xfrm>
            <a:off x="7430964" y="3632023"/>
            <a:ext cx="173014" cy="97629"/>
            <a:chOff x="4756975" y="2341800"/>
            <a:chExt cx="91975" cy="51925"/>
          </a:xfrm>
        </p:grpSpPr>
        <p:sp>
          <p:nvSpPr>
            <p:cNvPr id="2812" name="Google Shape;2812;p68"/>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8"/>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8"/>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8"/>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8"/>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8"/>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8"/>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8"/>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8"/>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8"/>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8"/>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8"/>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8"/>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8"/>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8"/>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8"/>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8"/>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8"/>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8"/>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8"/>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2" name="Google Shape;2832;p68"/>
          <p:cNvGrpSpPr/>
          <p:nvPr/>
        </p:nvGrpSpPr>
        <p:grpSpPr>
          <a:xfrm>
            <a:off x="7697901" y="4120720"/>
            <a:ext cx="212497" cy="175761"/>
            <a:chOff x="4943575" y="2516350"/>
            <a:chExt cx="98675" cy="81700"/>
          </a:xfrm>
        </p:grpSpPr>
        <p:sp>
          <p:nvSpPr>
            <p:cNvPr id="2833" name="Google Shape;2833;p68"/>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8"/>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8"/>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8"/>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8"/>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8"/>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8"/>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8"/>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8"/>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8"/>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8"/>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8"/>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8"/>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8"/>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8"/>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8"/>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8"/>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8"/>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8"/>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8"/>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8"/>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8"/>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8"/>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8"/>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8"/>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8"/>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8"/>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8"/>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8"/>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8"/>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8"/>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8"/>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8"/>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8"/>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8"/>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8"/>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8"/>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8"/>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8"/>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8"/>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8"/>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8"/>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8"/>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8"/>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8"/>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8"/>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8"/>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8"/>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8"/>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8"/>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8"/>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8"/>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8"/>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8"/>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8"/>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8"/>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8"/>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8"/>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8"/>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8"/>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8"/>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8"/>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8"/>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8"/>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8"/>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8"/>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8"/>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8"/>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8"/>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8"/>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8"/>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8"/>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8"/>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8"/>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8"/>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8"/>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8"/>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8"/>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1" name="Google Shape;2911;p68"/>
          <p:cNvGrpSpPr/>
          <p:nvPr/>
        </p:nvGrpSpPr>
        <p:grpSpPr>
          <a:xfrm>
            <a:off x="1955962" y="3346963"/>
            <a:ext cx="965351" cy="134611"/>
            <a:chOff x="4411970" y="2962952"/>
            <a:chExt cx="706544" cy="104212"/>
          </a:xfrm>
        </p:grpSpPr>
        <p:sp>
          <p:nvSpPr>
            <p:cNvPr id="2912" name="Google Shape;2912;p68"/>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8"/>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8"/>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8"/>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6" name="Google Shape;2916;p68"/>
          <p:cNvGrpSpPr/>
          <p:nvPr/>
        </p:nvGrpSpPr>
        <p:grpSpPr>
          <a:xfrm>
            <a:off x="1955962" y="2935877"/>
            <a:ext cx="960158" cy="289172"/>
            <a:chOff x="4411970" y="2726085"/>
            <a:chExt cx="643107" cy="193659"/>
          </a:xfrm>
        </p:grpSpPr>
        <p:sp>
          <p:nvSpPr>
            <p:cNvPr id="2917" name="Google Shape;2917;p6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0" name="Google Shape;2920;p68"/>
          <p:cNvGrpSpPr/>
          <p:nvPr/>
        </p:nvGrpSpPr>
        <p:grpSpPr>
          <a:xfrm>
            <a:off x="958854" y="3201987"/>
            <a:ext cx="833173" cy="259209"/>
            <a:chOff x="4411970" y="4340222"/>
            <a:chExt cx="779467" cy="242683"/>
          </a:xfrm>
        </p:grpSpPr>
        <p:sp>
          <p:nvSpPr>
            <p:cNvPr id="2921" name="Google Shape;2921;p68"/>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8"/>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8"/>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4" name="Google Shape;2924;p68"/>
          <p:cNvGrpSpPr/>
          <p:nvPr/>
        </p:nvGrpSpPr>
        <p:grpSpPr>
          <a:xfrm>
            <a:off x="1955962" y="2597733"/>
            <a:ext cx="965160" cy="216230"/>
            <a:chOff x="4411970" y="2468674"/>
            <a:chExt cx="747317" cy="167425"/>
          </a:xfrm>
        </p:grpSpPr>
        <p:sp>
          <p:nvSpPr>
            <p:cNvPr id="2925" name="Google Shape;2925;p68"/>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8"/>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7" name="Google Shape;2927;p68"/>
          <p:cNvGrpSpPr/>
          <p:nvPr/>
        </p:nvGrpSpPr>
        <p:grpSpPr>
          <a:xfrm>
            <a:off x="954709" y="2502450"/>
            <a:ext cx="810451" cy="319148"/>
            <a:chOff x="4411970" y="3686602"/>
            <a:chExt cx="797845" cy="314215"/>
          </a:xfrm>
        </p:grpSpPr>
        <p:sp>
          <p:nvSpPr>
            <p:cNvPr id="2928" name="Google Shape;2928;p68"/>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8"/>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8"/>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8"/>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8"/>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3" name="Google Shape;2933;p68"/>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4" name="Google Shape;2934;p68"/>
          <p:cNvGrpSpPr/>
          <p:nvPr/>
        </p:nvGrpSpPr>
        <p:grpSpPr>
          <a:xfrm>
            <a:off x="954806" y="2256974"/>
            <a:ext cx="1970333" cy="208784"/>
            <a:chOff x="6336019" y="3733725"/>
            <a:chExt cx="2566206" cy="351310"/>
          </a:xfrm>
        </p:grpSpPr>
        <p:sp>
          <p:nvSpPr>
            <p:cNvPr id="2935" name="Google Shape;2935;p6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9" name="Google Shape;2939;p68"/>
          <p:cNvGrpSpPr/>
          <p:nvPr/>
        </p:nvGrpSpPr>
        <p:grpSpPr>
          <a:xfrm>
            <a:off x="1955962" y="3864529"/>
            <a:ext cx="946551" cy="153200"/>
            <a:chOff x="4404545" y="3301592"/>
            <a:chExt cx="782403" cy="129272"/>
          </a:xfrm>
        </p:grpSpPr>
        <p:sp>
          <p:nvSpPr>
            <p:cNvPr id="2940" name="Google Shape;2940;p68"/>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8"/>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2" name="Google Shape;2942;p68"/>
          <p:cNvGrpSpPr/>
          <p:nvPr/>
        </p:nvGrpSpPr>
        <p:grpSpPr>
          <a:xfrm>
            <a:off x="1955962" y="3603488"/>
            <a:ext cx="962257" cy="139127"/>
            <a:chOff x="4411970" y="3131459"/>
            <a:chExt cx="710520" cy="117397"/>
          </a:xfrm>
        </p:grpSpPr>
        <p:sp>
          <p:nvSpPr>
            <p:cNvPr id="2943" name="Google Shape;2943;p68"/>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8"/>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945" name="Google Shape;2945;p68"/>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6" name="Google Shape;2946;p68"/>
          <p:cNvGrpSpPr/>
          <p:nvPr/>
        </p:nvGrpSpPr>
        <p:grpSpPr>
          <a:xfrm>
            <a:off x="956107" y="3538282"/>
            <a:ext cx="823838" cy="458988"/>
            <a:chOff x="4411970" y="1801825"/>
            <a:chExt cx="734586" cy="409262"/>
          </a:xfrm>
        </p:grpSpPr>
        <p:sp>
          <p:nvSpPr>
            <p:cNvPr id="2947" name="Google Shape;2947;p68"/>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8"/>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9" name="Google Shape;2949;p68"/>
          <p:cNvGrpSpPr/>
          <p:nvPr/>
        </p:nvGrpSpPr>
        <p:grpSpPr>
          <a:xfrm>
            <a:off x="956107" y="4086708"/>
            <a:ext cx="856348" cy="212039"/>
            <a:chOff x="4411970" y="2233974"/>
            <a:chExt cx="763574" cy="189068"/>
          </a:xfrm>
        </p:grpSpPr>
        <p:sp>
          <p:nvSpPr>
            <p:cNvPr id="2950" name="Google Shape;2950;p68"/>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8"/>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2" name="Google Shape;2952;p68"/>
          <p:cNvGrpSpPr/>
          <p:nvPr/>
        </p:nvGrpSpPr>
        <p:grpSpPr>
          <a:xfrm>
            <a:off x="3066303" y="2262044"/>
            <a:ext cx="511602" cy="511602"/>
            <a:chOff x="5681300" y="2527788"/>
            <a:chExt cx="805800" cy="805800"/>
          </a:xfrm>
        </p:grpSpPr>
        <p:sp>
          <p:nvSpPr>
            <p:cNvPr id="2953" name="Google Shape;2953;p68"/>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8"/>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5" name="Google Shape;2955;p68"/>
          <p:cNvGrpSpPr/>
          <p:nvPr/>
        </p:nvGrpSpPr>
        <p:grpSpPr>
          <a:xfrm>
            <a:off x="3063497" y="3028627"/>
            <a:ext cx="513021" cy="512935"/>
            <a:chOff x="4049800" y="640400"/>
            <a:chExt cx="858900" cy="858900"/>
          </a:xfrm>
        </p:grpSpPr>
        <p:sp>
          <p:nvSpPr>
            <p:cNvPr id="2956" name="Google Shape;2956;p68"/>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8"/>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8" name="Google Shape;2958;p68"/>
          <p:cNvGrpSpPr/>
          <p:nvPr/>
        </p:nvGrpSpPr>
        <p:grpSpPr>
          <a:xfrm>
            <a:off x="2980696" y="3680519"/>
            <a:ext cx="686489" cy="686585"/>
            <a:chOff x="5080188" y="927900"/>
            <a:chExt cx="961200" cy="961200"/>
          </a:xfrm>
        </p:grpSpPr>
        <p:sp>
          <p:nvSpPr>
            <p:cNvPr id="2959" name="Google Shape;2959;p68"/>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8"/>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8"/>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8"/>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8"/>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8"/>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8"/>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8"/>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7" name="Google Shape;2967;p68"/>
          <p:cNvGrpSpPr/>
          <p:nvPr/>
        </p:nvGrpSpPr>
        <p:grpSpPr>
          <a:xfrm>
            <a:off x="3763848" y="3773248"/>
            <a:ext cx="510373" cy="510937"/>
            <a:chOff x="7508249" y="1522825"/>
            <a:chExt cx="1326332" cy="1322987"/>
          </a:xfrm>
        </p:grpSpPr>
        <p:sp>
          <p:nvSpPr>
            <p:cNvPr id="2968" name="Google Shape;2968;p68"/>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8"/>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8"/>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8"/>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8"/>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8"/>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8"/>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8"/>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8"/>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8"/>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8" name="Google Shape;2978;p68"/>
          <p:cNvGrpSpPr/>
          <p:nvPr/>
        </p:nvGrpSpPr>
        <p:grpSpPr>
          <a:xfrm>
            <a:off x="4455441" y="3774653"/>
            <a:ext cx="492652" cy="503348"/>
            <a:chOff x="6039282" y="1042577"/>
            <a:chExt cx="734315" cy="731929"/>
          </a:xfrm>
        </p:grpSpPr>
        <p:sp>
          <p:nvSpPr>
            <p:cNvPr id="2979" name="Google Shape;2979;p6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0" name="Google Shape;3000;p68"/>
          <p:cNvGrpSpPr/>
          <p:nvPr/>
        </p:nvGrpSpPr>
        <p:grpSpPr>
          <a:xfrm>
            <a:off x="5095855" y="2270694"/>
            <a:ext cx="483304" cy="504902"/>
            <a:chOff x="1825800" y="1651625"/>
            <a:chExt cx="568125" cy="591775"/>
          </a:xfrm>
        </p:grpSpPr>
        <p:sp>
          <p:nvSpPr>
            <p:cNvPr id="3001" name="Google Shape;3001;p68"/>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8"/>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8"/>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8"/>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8"/>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8"/>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7" name="Google Shape;3007;p68"/>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8"/>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8"/>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8"/>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8"/>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fr" sz="1100">
                <a:solidFill>
                  <a:schemeClr val="lt1"/>
                </a:solidFill>
              </a:rPr>
              <a:t>You can easily </a:t>
            </a:r>
            <a:r>
              <a:rPr b="1" lang="fr" sz="1100">
                <a:solidFill>
                  <a:schemeClr val="dk2"/>
                </a:solidFill>
              </a:rPr>
              <a:t>resize </a:t>
            </a:r>
            <a:r>
              <a:rPr lang="fr" sz="1100">
                <a:solidFill>
                  <a:schemeClr val="lt1"/>
                </a:solidFill>
              </a:rPr>
              <a:t>these resources without losing quality. To </a:t>
            </a:r>
            <a:r>
              <a:rPr b="1" lang="fr" sz="1100">
                <a:solidFill>
                  <a:schemeClr val="dk2"/>
                </a:solidFill>
              </a:rPr>
              <a:t>change the color</a:t>
            </a:r>
            <a:r>
              <a:rPr lang="fr" sz="1100">
                <a:solidFill>
                  <a:schemeClr val="lt1"/>
                </a:solidFill>
              </a:rPr>
              <a:t>, just ungroup the resource and click on the object you want to change. Then, click on the paint bucket and select the color you want. Group the resource again when you’re done. You can also look for more </a:t>
            </a:r>
            <a:r>
              <a:rPr b="1" lang="fr" sz="1100">
                <a:solidFill>
                  <a:schemeClr val="dk2"/>
                </a:solidFill>
                <a:uFill>
                  <a:noFill/>
                </a:uFill>
                <a:hlinkClick r:id="rId3">
                  <a:extLst>
                    <a:ext uri="{A12FA001-AC4F-418D-AE19-62706E023703}">
                      <ahyp:hlinkClr val="tx"/>
                    </a:ext>
                  </a:extLst>
                </a:hlinkClick>
              </a:rPr>
              <a:t>infographics</a:t>
            </a:r>
            <a:r>
              <a:rPr b="1" lang="fr" sz="1100">
                <a:solidFill>
                  <a:schemeClr val="dk2"/>
                </a:solidFill>
              </a:rPr>
              <a:t> </a:t>
            </a:r>
            <a:r>
              <a:rPr lang="fr" sz="1100">
                <a:solidFill>
                  <a:schemeClr val="lt1"/>
                </a:solidFill>
              </a:rPr>
              <a:t>on Slidesgo.</a:t>
            </a:r>
            <a:endParaRPr sz="1100">
              <a:solidFill>
                <a:schemeClr val="lt1"/>
              </a:solidFill>
            </a:endParaRPr>
          </a:p>
        </p:txBody>
      </p:sp>
      <p:sp>
        <p:nvSpPr>
          <p:cNvPr id="3012" name="Google Shape;3012;p6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Use our editable graphic resources...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6" name="Shape 3016"/>
        <p:cNvGrpSpPr/>
        <p:nvPr/>
      </p:nvGrpSpPr>
      <p:grpSpPr>
        <a:xfrm>
          <a:off x="0" y="0"/>
          <a:ext cx="0" cy="0"/>
          <a:chOff x="0" y="0"/>
          <a:chExt cx="0" cy="0"/>
        </a:xfrm>
      </p:grpSpPr>
      <p:grpSp>
        <p:nvGrpSpPr>
          <p:cNvPr id="3017" name="Google Shape;3017;p69"/>
          <p:cNvGrpSpPr/>
          <p:nvPr/>
        </p:nvGrpSpPr>
        <p:grpSpPr>
          <a:xfrm>
            <a:off x="722059" y="955168"/>
            <a:ext cx="2492868" cy="1379876"/>
            <a:chOff x="2654821" y="2311071"/>
            <a:chExt cx="2279715" cy="1262120"/>
          </a:xfrm>
        </p:grpSpPr>
        <p:grpSp>
          <p:nvGrpSpPr>
            <p:cNvPr id="3018" name="Google Shape;3018;p69"/>
            <p:cNvGrpSpPr/>
            <p:nvPr/>
          </p:nvGrpSpPr>
          <p:grpSpPr>
            <a:xfrm>
              <a:off x="4034269" y="2840745"/>
              <a:ext cx="40212" cy="36437"/>
              <a:chOff x="4293400" y="2574725"/>
              <a:chExt cx="84425" cy="80100"/>
            </a:xfrm>
          </p:grpSpPr>
          <p:sp>
            <p:nvSpPr>
              <p:cNvPr id="3019" name="Google Shape;3019;p69"/>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020" name="Google Shape;3020;p69"/>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1" name="Google Shape;3021;p69"/>
            <p:cNvGrpSpPr/>
            <p:nvPr/>
          </p:nvGrpSpPr>
          <p:grpSpPr>
            <a:xfrm>
              <a:off x="3894606" y="2334874"/>
              <a:ext cx="913198" cy="518984"/>
              <a:chOff x="4000175" y="1462675"/>
              <a:chExt cx="1917275" cy="1140875"/>
            </a:xfrm>
          </p:grpSpPr>
          <p:sp>
            <p:nvSpPr>
              <p:cNvPr id="3022" name="Google Shape;3022;p69"/>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023" name="Google Shape;3023;p69"/>
              <p:cNvGrpSpPr/>
              <p:nvPr/>
            </p:nvGrpSpPr>
            <p:grpSpPr>
              <a:xfrm>
                <a:off x="4000175" y="1462675"/>
                <a:ext cx="1917275" cy="1140875"/>
                <a:chOff x="4000175" y="1462675"/>
                <a:chExt cx="1917275" cy="1140875"/>
              </a:xfrm>
            </p:grpSpPr>
            <p:sp>
              <p:nvSpPr>
                <p:cNvPr id="3024" name="Google Shape;3024;p69"/>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025" name="Google Shape;3025;p69"/>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9"/>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9"/>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9"/>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029" name="Google Shape;3029;p69"/>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30" name="Google Shape;3030;p69"/>
            <p:cNvGrpSpPr/>
            <p:nvPr/>
          </p:nvGrpSpPr>
          <p:grpSpPr>
            <a:xfrm>
              <a:off x="3875768" y="2846704"/>
              <a:ext cx="44796" cy="47366"/>
              <a:chOff x="3960625" y="2587825"/>
              <a:chExt cx="94050" cy="104125"/>
            </a:xfrm>
          </p:grpSpPr>
          <p:sp>
            <p:nvSpPr>
              <p:cNvPr id="3031" name="Google Shape;3031;p69"/>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032" name="Google Shape;3032;p69"/>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3" name="Google Shape;3033;p69"/>
            <p:cNvGrpSpPr/>
            <p:nvPr/>
          </p:nvGrpSpPr>
          <p:grpSpPr>
            <a:xfrm>
              <a:off x="3782759" y="2807162"/>
              <a:ext cx="82686" cy="85487"/>
              <a:chOff x="3765350" y="2500900"/>
              <a:chExt cx="173600" cy="187925"/>
            </a:xfrm>
          </p:grpSpPr>
          <p:sp>
            <p:nvSpPr>
              <p:cNvPr id="3034" name="Google Shape;3034;p69"/>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035" name="Google Shape;3035;p69"/>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9"/>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9"/>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9"/>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9"/>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0" name="Google Shape;3040;p69"/>
            <p:cNvGrpSpPr/>
            <p:nvPr/>
          </p:nvGrpSpPr>
          <p:grpSpPr>
            <a:xfrm>
              <a:off x="3775674" y="2798496"/>
              <a:ext cx="40545" cy="23564"/>
              <a:chOff x="3750475" y="2481850"/>
              <a:chExt cx="85125" cy="51800"/>
            </a:xfrm>
          </p:grpSpPr>
          <p:sp>
            <p:nvSpPr>
              <p:cNvPr id="3041" name="Google Shape;3041;p69"/>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9"/>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043" name="Google Shape;3043;p69"/>
            <p:cNvGrpSpPr/>
            <p:nvPr/>
          </p:nvGrpSpPr>
          <p:grpSpPr>
            <a:xfrm>
              <a:off x="3716946" y="2776024"/>
              <a:ext cx="81971" cy="76912"/>
              <a:chOff x="3627175" y="2432450"/>
              <a:chExt cx="172100" cy="169075"/>
            </a:xfrm>
          </p:grpSpPr>
          <p:sp>
            <p:nvSpPr>
              <p:cNvPr id="3044" name="Google Shape;3044;p69"/>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9"/>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046" name="Google Shape;3046;p69"/>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047" name="Google Shape;3047;p69"/>
            <p:cNvGrpSpPr/>
            <p:nvPr/>
          </p:nvGrpSpPr>
          <p:grpSpPr>
            <a:xfrm>
              <a:off x="3685682" y="2845624"/>
              <a:ext cx="29311" cy="45055"/>
              <a:chOff x="3561536" y="2585450"/>
              <a:chExt cx="61539" cy="99045"/>
            </a:xfrm>
          </p:grpSpPr>
          <p:sp>
            <p:nvSpPr>
              <p:cNvPr id="3048" name="Google Shape;3048;p69"/>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9"/>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050" name="Google Shape;3050;p69"/>
            <p:cNvGrpSpPr/>
            <p:nvPr/>
          </p:nvGrpSpPr>
          <p:grpSpPr>
            <a:xfrm>
              <a:off x="3849905" y="2572252"/>
              <a:ext cx="74339" cy="119559"/>
              <a:chOff x="3906325" y="1984500"/>
              <a:chExt cx="156075" cy="262825"/>
            </a:xfrm>
          </p:grpSpPr>
          <p:sp>
            <p:nvSpPr>
              <p:cNvPr id="3051" name="Google Shape;3051;p69"/>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052" name="Google Shape;3052;p69"/>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3" name="Google Shape;3053;p69"/>
            <p:cNvGrpSpPr/>
            <p:nvPr/>
          </p:nvGrpSpPr>
          <p:grpSpPr>
            <a:xfrm>
              <a:off x="2654821" y="2414345"/>
              <a:ext cx="667570" cy="558731"/>
              <a:chOff x="1397225" y="1637375"/>
              <a:chExt cx="1401575" cy="1228250"/>
            </a:xfrm>
          </p:grpSpPr>
          <p:sp>
            <p:nvSpPr>
              <p:cNvPr id="3054" name="Google Shape;3054;p69"/>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055" name="Google Shape;3055;p69"/>
              <p:cNvGrpSpPr/>
              <p:nvPr/>
            </p:nvGrpSpPr>
            <p:grpSpPr>
              <a:xfrm>
                <a:off x="1397225" y="1637375"/>
                <a:ext cx="1398775" cy="1228250"/>
                <a:chOff x="1397225" y="1637375"/>
                <a:chExt cx="1398775" cy="1228250"/>
              </a:xfrm>
            </p:grpSpPr>
            <p:sp>
              <p:nvSpPr>
                <p:cNvPr id="3056" name="Google Shape;3056;p69"/>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9"/>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58" name="Google Shape;3058;p69"/>
            <p:cNvGrpSpPr/>
            <p:nvPr/>
          </p:nvGrpSpPr>
          <p:grpSpPr>
            <a:xfrm>
              <a:off x="3230417" y="3103734"/>
              <a:ext cx="282982" cy="280332"/>
              <a:chOff x="2605700" y="3152850"/>
              <a:chExt cx="594125" cy="616250"/>
            </a:xfrm>
          </p:grpSpPr>
          <p:sp>
            <p:nvSpPr>
              <p:cNvPr id="3059" name="Google Shape;3059;p69"/>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060" name="Google Shape;3060;p69"/>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061" name="Google Shape;3061;p69"/>
            <p:cNvGrpSpPr/>
            <p:nvPr/>
          </p:nvGrpSpPr>
          <p:grpSpPr>
            <a:xfrm>
              <a:off x="3265985" y="3226989"/>
              <a:ext cx="87151" cy="346202"/>
              <a:chOff x="2680375" y="3423800"/>
              <a:chExt cx="182975" cy="761050"/>
            </a:xfrm>
          </p:grpSpPr>
          <p:sp>
            <p:nvSpPr>
              <p:cNvPr id="3062" name="Google Shape;3062;p69"/>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063" name="Google Shape;3063;p69"/>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4" name="Google Shape;3064;p69"/>
            <p:cNvGrpSpPr/>
            <p:nvPr/>
          </p:nvGrpSpPr>
          <p:grpSpPr>
            <a:xfrm>
              <a:off x="3855466" y="3289811"/>
              <a:ext cx="112514" cy="94210"/>
              <a:chOff x="3918000" y="3561900"/>
              <a:chExt cx="236225" cy="207100"/>
            </a:xfrm>
          </p:grpSpPr>
          <p:sp>
            <p:nvSpPr>
              <p:cNvPr id="3065" name="Google Shape;3065;p69"/>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066" name="Google Shape;3066;p69"/>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7" name="Google Shape;3067;p69"/>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9"/>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9"/>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070" name="Google Shape;3070;p69"/>
            <p:cNvGrpSpPr/>
            <p:nvPr/>
          </p:nvGrpSpPr>
          <p:grpSpPr>
            <a:xfrm>
              <a:off x="2905224" y="2311071"/>
              <a:ext cx="596721" cy="528992"/>
              <a:chOff x="1922950" y="1410350"/>
              <a:chExt cx="1252825" cy="1162875"/>
            </a:xfrm>
          </p:grpSpPr>
          <p:sp>
            <p:nvSpPr>
              <p:cNvPr id="3071" name="Google Shape;3071;p69"/>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9"/>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9"/>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9"/>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9"/>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9"/>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9"/>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9"/>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9"/>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9"/>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9"/>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9"/>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9"/>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9"/>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9"/>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9"/>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087" name="Google Shape;3087;p69"/>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9"/>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9"/>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9"/>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9"/>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9"/>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9"/>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9"/>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9"/>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9"/>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9"/>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9"/>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9"/>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9"/>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9"/>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9"/>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9"/>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9"/>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9"/>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9"/>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107" name="Google Shape;3107;p69"/>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08" name="Google Shape;3108;p69"/>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9" name="Google Shape;3109;p69"/>
            <p:cNvGrpSpPr/>
            <p:nvPr/>
          </p:nvGrpSpPr>
          <p:grpSpPr>
            <a:xfrm>
              <a:off x="3280929" y="3294542"/>
              <a:ext cx="109894" cy="272224"/>
              <a:chOff x="2711750" y="3572300"/>
              <a:chExt cx="230725" cy="598425"/>
            </a:xfrm>
          </p:grpSpPr>
          <p:sp>
            <p:nvSpPr>
              <p:cNvPr id="3110" name="Google Shape;3110;p69"/>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9"/>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2" name="Google Shape;3112;p69"/>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3" name="Google Shape;3113;p69"/>
            <p:cNvGrpSpPr/>
            <p:nvPr/>
          </p:nvGrpSpPr>
          <p:grpSpPr>
            <a:xfrm>
              <a:off x="3790439" y="2408636"/>
              <a:ext cx="73017" cy="75684"/>
              <a:chOff x="3781475" y="1624825"/>
              <a:chExt cx="153300" cy="166375"/>
            </a:xfrm>
          </p:grpSpPr>
          <p:sp>
            <p:nvSpPr>
              <p:cNvPr id="3114" name="Google Shape;3114;p69"/>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9"/>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9"/>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9"/>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8" name="Google Shape;3118;p69"/>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9"/>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9"/>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9"/>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9"/>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9"/>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9"/>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5" name="Google Shape;3125;p69"/>
            <p:cNvGrpSpPr/>
            <p:nvPr/>
          </p:nvGrpSpPr>
          <p:grpSpPr>
            <a:xfrm>
              <a:off x="4403342" y="3107749"/>
              <a:ext cx="316680" cy="101374"/>
              <a:chOff x="5068275" y="3161675"/>
              <a:chExt cx="664875" cy="222850"/>
            </a:xfrm>
          </p:grpSpPr>
          <p:sp>
            <p:nvSpPr>
              <p:cNvPr id="3126" name="Google Shape;3126;p69"/>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9"/>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9"/>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9"/>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0" name="Google Shape;3130;p69"/>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9"/>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9"/>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9"/>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9"/>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9"/>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9"/>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9"/>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9"/>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9"/>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9"/>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9"/>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9"/>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9"/>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9"/>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9"/>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9"/>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9"/>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9"/>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9"/>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9"/>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9"/>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9"/>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9"/>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9"/>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9"/>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9"/>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9"/>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9"/>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9" name="Google Shape;3159;p69"/>
            <p:cNvGrpSpPr/>
            <p:nvPr/>
          </p:nvGrpSpPr>
          <p:grpSpPr>
            <a:xfrm>
              <a:off x="3697513" y="2707266"/>
              <a:ext cx="59549" cy="79733"/>
              <a:chOff x="3586375" y="2281300"/>
              <a:chExt cx="125025" cy="175275"/>
            </a:xfrm>
          </p:grpSpPr>
          <p:sp>
            <p:nvSpPr>
              <p:cNvPr id="3160" name="Google Shape;3160;p69"/>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9"/>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2" name="Google Shape;3162;p69"/>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3" name="Google Shape;3163;p69"/>
            <p:cNvGrpSpPr/>
            <p:nvPr/>
          </p:nvGrpSpPr>
          <p:grpSpPr>
            <a:xfrm>
              <a:off x="4513224" y="3221724"/>
              <a:ext cx="274563" cy="280321"/>
              <a:chOff x="5298975" y="3412225"/>
              <a:chExt cx="576450" cy="616225"/>
            </a:xfrm>
          </p:grpSpPr>
          <p:sp>
            <p:nvSpPr>
              <p:cNvPr id="3164" name="Google Shape;3164;p69"/>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65" name="Google Shape;3165;p69"/>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6" name="Google Shape;3166;p69"/>
            <p:cNvGrpSpPr/>
            <p:nvPr/>
          </p:nvGrpSpPr>
          <p:grpSpPr>
            <a:xfrm>
              <a:off x="4824403" y="3421846"/>
              <a:ext cx="110132" cy="130647"/>
              <a:chOff x="5952300" y="3852150"/>
              <a:chExt cx="231225" cy="287200"/>
            </a:xfrm>
          </p:grpSpPr>
          <p:sp>
            <p:nvSpPr>
              <p:cNvPr id="3167" name="Google Shape;3167;p69"/>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9"/>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9" name="Google Shape;3169;p69"/>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9"/>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9"/>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9"/>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9"/>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9"/>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9"/>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9"/>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7" name="Google Shape;3177;p69"/>
            <p:cNvGrpSpPr/>
            <p:nvPr/>
          </p:nvGrpSpPr>
          <p:grpSpPr>
            <a:xfrm>
              <a:off x="4295710" y="3079670"/>
              <a:ext cx="14968" cy="27135"/>
              <a:chOff x="4842300" y="3099950"/>
              <a:chExt cx="31425" cy="59650"/>
            </a:xfrm>
          </p:grpSpPr>
          <p:sp>
            <p:nvSpPr>
              <p:cNvPr id="3178" name="Google Shape;3178;p69"/>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9"/>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9"/>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9"/>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2" name="Google Shape;3182;p69"/>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9"/>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9"/>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9"/>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9"/>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9"/>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9"/>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9"/>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0" name="Google Shape;3190;p69"/>
            <p:cNvGrpSpPr/>
            <p:nvPr/>
          </p:nvGrpSpPr>
          <p:grpSpPr>
            <a:xfrm>
              <a:off x="3831056" y="2816010"/>
              <a:ext cx="37378" cy="27612"/>
              <a:chOff x="3866750" y="2520350"/>
              <a:chExt cx="78475" cy="60700"/>
            </a:xfrm>
          </p:grpSpPr>
          <p:sp>
            <p:nvSpPr>
              <p:cNvPr id="3191" name="Google Shape;3191;p69"/>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9"/>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9"/>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9"/>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5" name="Google Shape;3195;p69"/>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9"/>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9"/>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9"/>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9"/>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9"/>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9"/>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9"/>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9"/>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9"/>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9"/>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9"/>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9"/>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9"/>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9"/>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9"/>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9"/>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212" name="Google Shape;3212;p69"/>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9"/>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9"/>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9"/>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9"/>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9"/>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9"/>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9"/>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9"/>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9"/>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9"/>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9"/>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224" name="Google Shape;3224;p69"/>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9"/>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9"/>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9"/>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9"/>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9"/>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9"/>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9"/>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9"/>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9"/>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9"/>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9"/>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9"/>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7" name="Google Shape;3237;p69"/>
            <p:cNvGrpSpPr/>
            <p:nvPr/>
          </p:nvGrpSpPr>
          <p:grpSpPr>
            <a:xfrm>
              <a:off x="3632736" y="3051591"/>
              <a:ext cx="63288" cy="45217"/>
              <a:chOff x="3450375" y="3038225"/>
              <a:chExt cx="132875" cy="99400"/>
            </a:xfrm>
          </p:grpSpPr>
          <p:sp>
            <p:nvSpPr>
              <p:cNvPr id="3238" name="Google Shape;3238;p69"/>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9"/>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0" name="Google Shape;3240;p69"/>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9"/>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9"/>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9"/>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9"/>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9"/>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9"/>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9"/>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9"/>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249" name="Google Shape;3249;p69"/>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9"/>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9"/>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9"/>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9"/>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9"/>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9"/>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9"/>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9"/>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9"/>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259" name="Google Shape;3259;p69"/>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9"/>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9"/>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9"/>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9"/>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9"/>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265" name="Google Shape;3265;p69"/>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9"/>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9"/>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9"/>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9"/>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9"/>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9"/>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9"/>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5" name="Google Shape;3275;p69"/>
          <p:cNvGrpSpPr/>
          <p:nvPr/>
        </p:nvGrpSpPr>
        <p:grpSpPr>
          <a:xfrm>
            <a:off x="719116" y="2850945"/>
            <a:ext cx="2622876" cy="1333540"/>
            <a:chOff x="238125" y="1038125"/>
            <a:chExt cx="7146800" cy="3633625"/>
          </a:xfrm>
        </p:grpSpPr>
        <p:sp>
          <p:nvSpPr>
            <p:cNvPr id="3276" name="Google Shape;3276;p69"/>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9"/>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9"/>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9"/>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9"/>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9"/>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9"/>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9"/>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9"/>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9"/>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9"/>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9"/>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9"/>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9"/>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9"/>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9"/>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9"/>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9"/>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9"/>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9"/>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9"/>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9"/>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9"/>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9"/>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9"/>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9"/>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9"/>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9"/>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9"/>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9"/>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9"/>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9"/>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9"/>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9"/>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9"/>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9"/>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9"/>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9"/>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9"/>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9"/>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9"/>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9"/>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9"/>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9"/>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9"/>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9"/>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9"/>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9"/>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9"/>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9"/>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9"/>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9"/>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9"/>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9"/>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9"/>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9"/>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9"/>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9"/>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9"/>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9"/>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9"/>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9"/>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9"/>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9"/>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9"/>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9"/>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9"/>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9"/>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9"/>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9"/>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9"/>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9"/>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9"/>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9"/>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9"/>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9"/>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9"/>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9"/>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9"/>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9"/>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9"/>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9"/>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9"/>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9"/>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9"/>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9"/>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9"/>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9"/>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9"/>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9"/>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9"/>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9"/>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9"/>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9"/>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9"/>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9"/>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9"/>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9"/>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9"/>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9"/>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9"/>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9"/>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9"/>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9"/>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9"/>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9"/>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9"/>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9"/>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9"/>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9"/>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9"/>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9"/>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9"/>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9"/>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9"/>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9"/>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9"/>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9"/>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9"/>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9"/>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9"/>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9"/>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9"/>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9"/>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9"/>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9"/>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9"/>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9"/>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9"/>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9"/>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9"/>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9"/>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9"/>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9"/>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9"/>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9"/>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9"/>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9"/>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9"/>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9"/>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9"/>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9"/>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9"/>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9"/>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9"/>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9"/>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9"/>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9"/>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9"/>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9"/>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9"/>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9"/>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9"/>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9"/>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9"/>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9"/>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9"/>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9"/>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9"/>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9"/>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9"/>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9"/>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9"/>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9"/>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9"/>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9"/>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9"/>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9"/>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9"/>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9"/>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9"/>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9"/>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9"/>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9"/>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9"/>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9"/>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9"/>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9"/>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9"/>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9"/>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9"/>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9"/>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9"/>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9"/>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9"/>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9"/>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9"/>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9"/>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9"/>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9"/>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9"/>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9"/>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9"/>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9"/>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9"/>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9"/>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9"/>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9"/>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9"/>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9"/>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9"/>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9"/>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9"/>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9"/>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9"/>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9"/>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9"/>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9"/>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9"/>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9"/>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9"/>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9"/>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9"/>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9"/>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9"/>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9"/>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9"/>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9"/>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9"/>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9"/>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9"/>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9"/>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9"/>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9"/>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9"/>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9"/>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9"/>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9"/>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9"/>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9"/>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9"/>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9"/>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9"/>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9"/>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9"/>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9"/>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9"/>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9"/>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9"/>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9"/>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9"/>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9"/>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9"/>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9"/>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9"/>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9"/>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9"/>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9"/>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9"/>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9"/>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9"/>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9"/>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9"/>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9"/>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9"/>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9"/>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9"/>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9"/>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9"/>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9"/>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9"/>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9"/>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9"/>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9"/>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9"/>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9"/>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9"/>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9"/>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9"/>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9"/>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9"/>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9"/>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9"/>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9"/>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9"/>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9"/>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9"/>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9"/>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9"/>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9"/>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9"/>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9"/>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9"/>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9"/>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9"/>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9"/>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9"/>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9"/>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9"/>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9"/>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9"/>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9"/>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9"/>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9"/>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9"/>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9"/>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9"/>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9"/>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9"/>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9"/>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9"/>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9"/>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9"/>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9"/>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9"/>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9"/>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9"/>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9"/>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9"/>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9"/>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9"/>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9"/>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9"/>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9"/>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9"/>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9"/>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9"/>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9"/>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9"/>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9"/>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9"/>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9"/>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9"/>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9"/>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9"/>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9"/>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9"/>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9"/>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9"/>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9"/>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9"/>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9"/>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9"/>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9"/>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9"/>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9"/>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9"/>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9"/>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9"/>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9"/>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9"/>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9"/>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9"/>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9"/>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9"/>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9"/>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9"/>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9"/>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9"/>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9"/>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9"/>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9"/>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9"/>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9"/>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9"/>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9"/>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9"/>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9"/>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9"/>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9"/>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9"/>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9"/>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9"/>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9"/>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9"/>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9"/>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9"/>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9"/>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9"/>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9"/>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9"/>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9"/>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9"/>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9"/>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9"/>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9"/>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9"/>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9"/>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9"/>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9"/>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9"/>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9"/>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9"/>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9"/>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9"/>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9"/>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9"/>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9"/>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9"/>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9"/>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9"/>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9"/>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9"/>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9"/>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9"/>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9"/>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9"/>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9"/>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9"/>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9"/>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9"/>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9"/>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9"/>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9"/>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9"/>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9"/>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9"/>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9"/>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9"/>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9"/>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9"/>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9"/>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9"/>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9"/>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9"/>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9"/>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9"/>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9"/>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9"/>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9"/>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9"/>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9"/>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9"/>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9"/>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9"/>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9"/>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9"/>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9"/>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9"/>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9"/>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9"/>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9"/>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9"/>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9"/>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9"/>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9"/>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9"/>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9"/>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9"/>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9"/>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9"/>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9"/>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9"/>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9"/>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9"/>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9"/>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9"/>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9"/>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9"/>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9"/>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9"/>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9"/>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9"/>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9"/>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9"/>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9"/>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9"/>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9"/>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9"/>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9"/>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9"/>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9"/>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9"/>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9"/>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9"/>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9"/>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9"/>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9"/>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9"/>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9"/>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9"/>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9"/>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9"/>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9"/>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9"/>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9"/>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9"/>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9"/>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9"/>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9"/>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9"/>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9"/>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9"/>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9"/>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9"/>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9"/>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9"/>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9"/>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9"/>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9"/>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9"/>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9"/>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9"/>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9"/>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9"/>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9"/>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9"/>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9"/>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9"/>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9"/>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9"/>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9"/>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9"/>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9"/>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9"/>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9"/>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9"/>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9"/>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9"/>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9"/>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9"/>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9"/>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9"/>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9"/>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9"/>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9"/>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9"/>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9"/>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9"/>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9"/>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9"/>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9"/>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9"/>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9"/>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9"/>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9"/>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9"/>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9"/>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9"/>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9"/>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9"/>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9"/>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9"/>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9"/>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9"/>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9"/>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9"/>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9"/>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9"/>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9"/>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9"/>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9"/>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9"/>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9"/>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9"/>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9"/>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9"/>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9"/>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9"/>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9"/>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9"/>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9"/>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9"/>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9"/>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9"/>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9"/>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9"/>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9"/>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9"/>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9"/>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9"/>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9"/>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9"/>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9"/>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9"/>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9"/>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9"/>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9"/>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9"/>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9"/>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9"/>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9"/>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9"/>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9"/>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9"/>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9"/>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9"/>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9"/>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9"/>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9"/>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9"/>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9"/>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9"/>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9"/>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9"/>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9"/>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9"/>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9"/>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9"/>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9"/>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9"/>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9"/>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9"/>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9"/>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9"/>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9"/>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9"/>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9"/>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9"/>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9"/>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9"/>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9"/>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9"/>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9"/>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9"/>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9"/>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9"/>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9"/>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9"/>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9"/>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9"/>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9"/>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9"/>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9"/>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9"/>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9"/>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9"/>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9"/>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9"/>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9"/>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9"/>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9"/>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9"/>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9"/>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9"/>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9"/>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9"/>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9"/>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9"/>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9"/>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9"/>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9"/>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9"/>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9"/>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9"/>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9"/>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9"/>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9"/>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9"/>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9"/>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9"/>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9"/>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9"/>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9"/>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9"/>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9"/>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9"/>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9"/>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9"/>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9"/>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9"/>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9"/>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9"/>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9"/>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9"/>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9"/>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9"/>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9"/>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9"/>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9"/>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9"/>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9"/>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9"/>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9"/>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9"/>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9"/>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9"/>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9"/>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9"/>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9"/>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9"/>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9"/>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9"/>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9"/>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9"/>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9"/>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9"/>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9"/>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9"/>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9"/>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9"/>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9"/>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9"/>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9"/>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9"/>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9"/>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9"/>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9"/>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9"/>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9"/>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9"/>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9"/>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9"/>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9"/>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9"/>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9"/>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9"/>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9"/>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9"/>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9"/>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9"/>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9"/>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9"/>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9"/>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9"/>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9"/>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9"/>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9"/>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9"/>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9"/>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9"/>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9"/>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9"/>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9"/>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9"/>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9"/>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9"/>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9"/>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9"/>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9"/>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9"/>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9"/>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9"/>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9"/>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9"/>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9"/>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9"/>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9"/>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9"/>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9"/>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9"/>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9"/>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9"/>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9"/>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9"/>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9"/>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9"/>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9"/>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9"/>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9"/>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9"/>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9"/>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9"/>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9"/>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9"/>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9"/>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9"/>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9"/>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9"/>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9"/>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9"/>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9"/>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9"/>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9"/>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9"/>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9"/>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9"/>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9"/>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9"/>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9"/>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9"/>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9"/>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9"/>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9"/>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9"/>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9"/>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9"/>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9"/>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9"/>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9"/>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9"/>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9"/>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9"/>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9"/>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9"/>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9"/>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9"/>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9"/>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9"/>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9"/>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9"/>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9"/>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9"/>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9"/>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9"/>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9"/>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9"/>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9"/>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9"/>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9"/>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9"/>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9"/>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9"/>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9"/>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9"/>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9"/>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9"/>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9"/>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9"/>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9"/>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9"/>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9"/>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9"/>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9"/>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9"/>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9"/>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9"/>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9"/>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9"/>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9"/>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9"/>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9"/>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9"/>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9"/>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9"/>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9"/>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9"/>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9"/>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9"/>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9"/>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9"/>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9"/>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9"/>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9"/>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9"/>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9"/>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9"/>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9"/>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9"/>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9"/>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9"/>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9"/>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9"/>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9"/>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9"/>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9"/>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9"/>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9"/>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9"/>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9"/>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9"/>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9"/>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9"/>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9"/>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9"/>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9"/>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9"/>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9"/>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9"/>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9"/>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9"/>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9"/>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9"/>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9"/>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9"/>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9"/>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9"/>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9"/>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9"/>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9"/>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9"/>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9"/>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9"/>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9"/>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9"/>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9"/>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9"/>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9"/>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9"/>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9"/>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9"/>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9"/>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9"/>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9"/>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9"/>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9"/>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9"/>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9"/>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9"/>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9"/>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9"/>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9"/>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9"/>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9"/>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9"/>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9"/>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9"/>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9"/>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9"/>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9"/>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9"/>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9"/>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9"/>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9"/>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9"/>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9"/>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9"/>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9"/>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9"/>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9"/>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9"/>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9"/>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9"/>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9"/>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9"/>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9"/>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9"/>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9"/>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9"/>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9"/>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9"/>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9"/>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9"/>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9"/>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9"/>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9"/>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9"/>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9"/>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9"/>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9"/>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9"/>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9"/>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9"/>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9"/>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9"/>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9"/>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9"/>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9"/>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9"/>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9"/>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9"/>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9"/>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9"/>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9"/>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9"/>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9"/>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9"/>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9"/>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9"/>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9"/>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9"/>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9"/>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9"/>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9"/>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9"/>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9"/>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9"/>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9"/>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9"/>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9"/>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9"/>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9"/>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9"/>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9"/>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9"/>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9"/>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9"/>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9"/>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9"/>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9"/>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9"/>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9"/>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9"/>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9"/>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9"/>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9"/>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9"/>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9"/>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9"/>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9"/>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9"/>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9"/>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9"/>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9"/>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9"/>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9"/>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9"/>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9"/>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9"/>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9"/>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9"/>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9"/>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9"/>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9"/>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9"/>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9"/>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9"/>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9"/>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9"/>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9"/>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9"/>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9"/>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9"/>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9"/>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9"/>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9"/>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9"/>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9"/>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9"/>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9"/>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9"/>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9"/>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9"/>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9"/>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9"/>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9"/>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9"/>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9"/>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9"/>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9"/>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9"/>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9"/>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9"/>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9"/>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9"/>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9"/>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9"/>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9"/>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9"/>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9"/>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9"/>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9"/>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9"/>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9"/>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9"/>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9"/>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9"/>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9"/>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9"/>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9"/>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9"/>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9"/>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9"/>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9"/>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9"/>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9"/>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9"/>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9"/>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9"/>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9"/>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9"/>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9"/>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9"/>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9"/>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9"/>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9"/>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9"/>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9"/>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9"/>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9"/>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9"/>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9"/>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9"/>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9"/>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9"/>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9"/>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9"/>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9"/>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9"/>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9"/>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9"/>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9"/>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9"/>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9"/>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9"/>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9"/>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9"/>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9"/>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9"/>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9"/>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9"/>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9"/>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9"/>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9"/>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9"/>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9"/>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9"/>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9"/>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9"/>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9"/>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9"/>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9"/>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9"/>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9"/>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9"/>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9"/>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9"/>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9"/>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9"/>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9"/>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9"/>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9"/>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9"/>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9"/>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9"/>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9"/>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9"/>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9"/>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9"/>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9"/>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9"/>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9"/>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9"/>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9"/>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9"/>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9"/>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9"/>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9"/>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9"/>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9"/>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9"/>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9"/>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9"/>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9"/>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9"/>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9"/>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9"/>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9"/>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9"/>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9"/>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9"/>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9"/>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9"/>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9"/>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9"/>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9"/>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9"/>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9"/>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9"/>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9"/>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9"/>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9"/>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9"/>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9"/>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9"/>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9"/>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9"/>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9"/>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9"/>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9"/>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9"/>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9"/>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9"/>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9"/>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9"/>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9"/>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9"/>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9"/>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9"/>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9"/>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9"/>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9"/>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9"/>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9"/>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9"/>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9"/>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9"/>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9"/>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9"/>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9"/>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9"/>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9"/>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9"/>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9"/>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9"/>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9"/>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9"/>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9"/>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9"/>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9"/>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9"/>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9"/>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9"/>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9"/>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9"/>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9"/>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9"/>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9"/>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9"/>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9"/>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9"/>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9"/>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9"/>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9"/>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9"/>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9"/>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9"/>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9"/>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9"/>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9"/>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9"/>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9"/>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9"/>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9"/>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9"/>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9"/>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9"/>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9"/>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9"/>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9"/>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9"/>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9"/>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9"/>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9"/>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9"/>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9"/>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9"/>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9"/>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9"/>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9"/>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9"/>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9"/>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9"/>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9"/>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9"/>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9"/>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9"/>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9"/>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9"/>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9"/>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9"/>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9"/>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9"/>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9"/>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9"/>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9"/>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9"/>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9"/>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9"/>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9"/>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9"/>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9"/>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9"/>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9"/>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9"/>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9"/>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9"/>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9"/>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9"/>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9"/>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9"/>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9"/>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9"/>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9"/>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9"/>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9"/>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9"/>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9"/>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9"/>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9"/>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9"/>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9"/>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9"/>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9"/>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9"/>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9"/>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9"/>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9"/>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9"/>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9"/>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9"/>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9"/>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9"/>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9"/>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9"/>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9"/>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9"/>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9"/>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9"/>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9"/>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9"/>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9"/>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9"/>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9"/>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9"/>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9"/>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9"/>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9"/>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9"/>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9"/>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9"/>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9"/>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9"/>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9"/>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9"/>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9"/>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9"/>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9"/>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9"/>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9"/>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9"/>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9"/>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9"/>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9"/>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9"/>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9"/>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9"/>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9"/>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9"/>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9"/>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9"/>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9"/>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9"/>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9"/>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9"/>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9"/>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9"/>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9"/>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9"/>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9"/>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9"/>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9"/>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9"/>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9"/>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9"/>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9"/>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9"/>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9"/>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9"/>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9"/>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9"/>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9"/>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9"/>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9"/>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9"/>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9"/>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9"/>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9"/>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9"/>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9"/>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9"/>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9"/>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9"/>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9"/>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9"/>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9"/>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9"/>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9"/>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9"/>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9"/>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9"/>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9"/>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9"/>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9"/>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9"/>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9"/>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9"/>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9"/>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9"/>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9"/>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9"/>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9"/>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9"/>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9"/>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9"/>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9"/>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9"/>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9"/>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9"/>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9"/>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9"/>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9"/>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9"/>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9"/>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9"/>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9"/>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9"/>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9"/>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9"/>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9"/>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9"/>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9"/>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9"/>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9"/>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9"/>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9"/>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9"/>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9"/>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9"/>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9"/>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9"/>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9"/>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9"/>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9"/>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9"/>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9"/>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9"/>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9"/>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9"/>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9"/>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9"/>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9"/>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9"/>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9"/>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9"/>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9"/>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9"/>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9"/>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9"/>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9"/>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9"/>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9"/>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9"/>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9"/>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9"/>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9"/>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9"/>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9"/>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9"/>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9"/>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9"/>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9"/>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9"/>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9"/>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9"/>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9"/>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9"/>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9"/>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9"/>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9"/>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9"/>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9"/>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9"/>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9"/>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9"/>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9"/>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9"/>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9"/>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9"/>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9"/>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9"/>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9"/>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9"/>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9"/>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9"/>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9"/>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9"/>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9"/>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9"/>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9"/>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9"/>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9"/>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9"/>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9"/>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9"/>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9"/>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9"/>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9"/>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9"/>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9"/>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9"/>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9"/>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9"/>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9"/>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9"/>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9"/>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9"/>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9"/>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9"/>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9"/>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9"/>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9"/>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9"/>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9"/>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9"/>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9"/>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9"/>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9"/>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9"/>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9"/>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9"/>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9"/>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9"/>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9"/>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9"/>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9"/>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9"/>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9"/>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9"/>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9"/>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9"/>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9"/>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9"/>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9"/>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9"/>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9"/>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9"/>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9"/>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9"/>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9"/>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9"/>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9"/>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9"/>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9"/>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9"/>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9"/>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9"/>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9"/>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9"/>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9"/>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9"/>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9"/>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9"/>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9"/>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9"/>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9"/>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9"/>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9"/>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9"/>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9"/>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9"/>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9"/>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9"/>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9"/>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9"/>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9"/>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9"/>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9"/>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9"/>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9"/>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9"/>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9"/>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9"/>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9"/>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9"/>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9"/>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9"/>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9"/>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9"/>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9"/>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9"/>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9"/>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9"/>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9"/>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9"/>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9"/>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9"/>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9"/>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9"/>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9"/>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9"/>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9"/>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9"/>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9"/>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9"/>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9"/>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9"/>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9"/>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9"/>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9"/>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9"/>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9"/>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9"/>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9"/>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9"/>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9"/>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9"/>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9"/>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9"/>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9"/>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9"/>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9"/>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9"/>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9"/>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9"/>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9"/>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9"/>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9"/>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9"/>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9"/>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9"/>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9"/>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8" name="Google Shape;4848;p69"/>
          <p:cNvGrpSpPr/>
          <p:nvPr/>
        </p:nvGrpSpPr>
        <p:grpSpPr>
          <a:xfrm>
            <a:off x="5834044" y="993055"/>
            <a:ext cx="2590840" cy="1380235"/>
            <a:chOff x="233350" y="949250"/>
            <a:chExt cx="7137300" cy="3802300"/>
          </a:xfrm>
        </p:grpSpPr>
        <p:sp>
          <p:nvSpPr>
            <p:cNvPr id="4849" name="Google Shape;4849;p6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0" name="Google Shape;4900;p69"/>
          <p:cNvGrpSpPr/>
          <p:nvPr/>
        </p:nvGrpSpPr>
        <p:grpSpPr>
          <a:xfrm>
            <a:off x="7648473" y="3037828"/>
            <a:ext cx="104231" cy="320340"/>
            <a:chOff x="7564426" y="3224343"/>
            <a:chExt cx="119985" cy="368801"/>
          </a:xfrm>
        </p:grpSpPr>
        <p:sp>
          <p:nvSpPr>
            <p:cNvPr id="4901" name="Google Shape;4901;p69"/>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9"/>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3" name="Google Shape;4903;p69"/>
          <p:cNvGrpSpPr/>
          <p:nvPr/>
        </p:nvGrpSpPr>
        <p:grpSpPr>
          <a:xfrm>
            <a:off x="7347962" y="3031929"/>
            <a:ext cx="189489" cy="332132"/>
            <a:chOff x="8370831" y="3202002"/>
            <a:chExt cx="218129" cy="382376"/>
          </a:xfrm>
        </p:grpSpPr>
        <p:sp>
          <p:nvSpPr>
            <p:cNvPr id="4904" name="Google Shape;4904;p69"/>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9"/>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6" name="Google Shape;4906;p69"/>
          <p:cNvGrpSpPr/>
          <p:nvPr/>
        </p:nvGrpSpPr>
        <p:grpSpPr>
          <a:xfrm>
            <a:off x="8071351" y="3443061"/>
            <a:ext cx="309429" cy="267000"/>
            <a:chOff x="6742064" y="3750480"/>
            <a:chExt cx="399315" cy="344560"/>
          </a:xfrm>
        </p:grpSpPr>
        <p:sp>
          <p:nvSpPr>
            <p:cNvPr id="4907" name="Google Shape;4907;p69"/>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9"/>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9" name="Google Shape;4909;p69"/>
          <p:cNvGrpSpPr/>
          <p:nvPr/>
        </p:nvGrpSpPr>
        <p:grpSpPr>
          <a:xfrm>
            <a:off x="7610370" y="3794109"/>
            <a:ext cx="180437" cy="281608"/>
            <a:chOff x="7248525" y="3739696"/>
            <a:chExt cx="230531" cy="359790"/>
          </a:xfrm>
        </p:grpSpPr>
        <p:sp>
          <p:nvSpPr>
            <p:cNvPr id="4910" name="Google Shape;4910;p69"/>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9"/>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2" name="Google Shape;4912;p69"/>
          <p:cNvGrpSpPr/>
          <p:nvPr/>
        </p:nvGrpSpPr>
        <p:grpSpPr>
          <a:xfrm>
            <a:off x="7856289" y="3437333"/>
            <a:ext cx="162896" cy="278710"/>
            <a:chOff x="7601242" y="3729267"/>
            <a:chExt cx="222566" cy="380803"/>
          </a:xfrm>
        </p:grpSpPr>
        <p:sp>
          <p:nvSpPr>
            <p:cNvPr id="4913" name="Google Shape;4913;p69"/>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9"/>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5" name="Google Shape;4915;p69"/>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6" name="Google Shape;4916;p69"/>
          <p:cNvGrpSpPr/>
          <p:nvPr/>
        </p:nvGrpSpPr>
        <p:grpSpPr>
          <a:xfrm>
            <a:off x="7345935" y="3438473"/>
            <a:ext cx="193543" cy="275990"/>
            <a:chOff x="8304647" y="3738687"/>
            <a:chExt cx="225076" cy="320956"/>
          </a:xfrm>
        </p:grpSpPr>
        <p:sp>
          <p:nvSpPr>
            <p:cNvPr id="4917" name="Google Shape;4917;p69"/>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9"/>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9"/>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0" name="Google Shape;4920;p69"/>
          <p:cNvGrpSpPr/>
          <p:nvPr/>
        </p:nvGrpSpPr>
        <p:grpSpPr>
          <a:xfrm>
            <a:off x="7618427" y="3438473"/>
            <a:ext cx="178492" cy="275990"/>
            <a:chOff x="8615101" y="3738687"/>
            <a:chExt cx="207573" cy="320956"/>
          </a:xfrm>
        </p:grpSpPr>
        <p:sp>
          <p:nvSpPr>
            <p:cNvPr id="4921" name="Google Shape;4921;p69"/>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4" name="Google Shape;4924;p69"/>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5" name="Google Shape;4925;p69"/>
          <p:cNvGrpSpPr/>
          <p:nvPr/>
        </p:nvGrpSpPr>
        <p:grpSpPr>
          <a:xfrm>
            <a:off x="6013132" y="3559961"/>
            <a:ext cx="557671" cy="511283"/>
            <a:chOff x="6015419" y="3716859"/>
            <a:chExt cx="557671" cy="511283"/>
          </a:xfrm>
        </p:grpSpPr>
        <p:sp>
          <p:nvSpPr>
            <p:cNvPr id="4926" name="Google Shape;4926;p69"/>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7" name="Google Shape;4927;p69"/>
            <p:cNvGrpSpPr/>
            <p:nvPr/>
          </p:nvGrpSpPr>
          <p:grpSpPr>
            <a:xfrm>
              <a:off x="6036094" y="3716980"/>
              <a:ext cx="529860" cy="510468"/>
              <a:chOff x="6036094" y="3716980"/>
              <a:chExt cx="529860" cy="510468"/>
            </a:xfrm>
          </p:grpSpPr>
          <p:sp>
            <p:nvSpPr>
              <p:cNvPr id="4928" name="Google Shape;4928;p69"/>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9"/>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9"/>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9"/>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9"/>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9"/>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9"/>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9"/>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9"/>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9"/>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8" name="Google Shape;4938;p69"/>
          <p:cNvGrpSpPr/>
          <p:nvPr/>
        </p:nvGrpSpPr>
        <p:grpSpPr>
          <a:xfrm>
            <a:off x="6642017" y="2916730"/>
            <a:ext cx="576302" cy="511871"/>
            <a:chOff x="6644304" y="3073628"/>
            <a:chExt cx="576302" cy="511871"/>
          </a:xfrm>
        </p:grpSpPr>
        <p:sp>
          <p:nvSpPr>
            <p:cNvPr id="4939" name="Google Shape;4939;p69"/>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0" name="Google Shape;4940;p69"/>
            <p:cNvGrpSpPr/>
            <p:nvPr/>
          </p:nvGrpSpPr>
          <p:grpSpPr>
            <a:xfrm>
              <a:off x="6712169" y="3085440"/>
              <a:ext cx="481622" cy="494913"/>
              <a:chOff x="6712169" y="3085440"/>
              <a:chExt cx="481622" cy="494913"/>
            </a:xfrm>
          </p:grpSpPr>
          <p:sp>
            <p:nvSpPr>
              <p:cNvPr id="4941" name="Google Shape;4941;p69"/>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9"/>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9"/>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9"/>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9"/>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6" name="Google Shape;4946;p69"/>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9"/>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9"/>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9" name="Google Shape;4949;p69"/>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0" name="Google Shape;4950;p69"/>
          <p:cNvGrpSpPr/>
          <p:nvPr/>
        </p:nvGrpSpPr>
        <p:grpSpPr>
          <a:xfrm>
            <a:off x="6649868" y="3559725"/>
            <a:ext cx="560631" cy="511352"/>
            <a:chOff x="6652154" y="3716623"/>
            <a:chExt cx="560631" cy="511352"/>
          </a:xfrm>
        </p:grpSpPr>
        <p:sp>
          <p:nvSpPr>
            <p:cNvPr id="4951" name="Google Shape;4951;p69"/>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2" name="Google Shape;4952;p69"/>
            <p:cNvGrpSpPr/>
            <p:nvPr/>
          </p:nvGrpSpPr>
          <p:grpSpPr>
            <a:xfrm>
              <a:off x="6669657" y="3716715"/>
              <a:ext cx="466779" cy="464290"/>
              <a:chOff x="6669657" y="3716715"/>
              <a:chExt cx="466779" cy="464290"/>
            </a:xfrm>
          </p:grpSpPr>
          <p:sp>
            <p:nvSpPr>
              <p:cNvPr id="4953" name="Google Shape;4953;p69"/>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9"/>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9"/>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9"/>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9"/>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9"/>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9"/>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9"/>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9"/>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9"/>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9"/>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9"/>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9"/>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6" name="Google Shape;4966;p69"/>
          <p:cNvGrpSpPr/>
          <p:nvPr/>
        </p:nvGrpSpPr>
        <p:grpSpPr>
          <a:xfrm>
            <a:off x="7843959" y="3841134"/>
            <a:ext cx="187557" cy="187557"/>
            <a:chOff x="8565775" y="671075"/>
            <a:chExt cx="441000" cy="441000"/>
          </a:xfrm>
        </p:grpSpPr>
        <p:sp>
          <p:nvSpPr>
            <p:cNvPr id="4967" name="Google Shape;4967;p6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9"/>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9" name="Google Shape;4969;p69"/>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9"/>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1" name="Google Shape;4971;p69"/>
          <p:cNvGrpSpPr/>
          <p:nvPr/>
        </p:nvGrpSpPr>
        <p:grpSpPr>
          <a:xfrm>
            <a:off x="5997814" y="2919352"/>
            <a:ext cx="587871" cy="512373"/>
            <a:chOff x="6000100" y="3076250"/>
            <a:chExt cx="587871" cy="512373"/>
          </a:xfrm>
        </p:grpSpPr>
        <p:sp>
          <p:nvSpPr>
            <p:cNvPr id="4972" name="Google Shape;4972;p69"/>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3" name="Google Shape;4973;p69"/>
            <p:cNvGrpSpPr/>
            <p:nvPr/>
          </p:nvGrpSpPr>
          <p:grpSpPr>
            <a:xfrm>
              <a:off x="6031360" y="3076713"/>
              <a:ext cx="539107" cy="480965"/>
              <a:chOff x="6031360" y="3076713"/>
              <a:chExt cx="539107" cy="480965"/>
            </a:xfrm>
          </p:grpSpPr>
          <p:sp>
            <p:nvSpPr>
              <p:cNvPr id="4974" name="Google Shape;4974;p69"/>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9"/>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9"/>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9"/>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9"/>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9"/>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9"/>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1" name="Google Shape;4981;p69"/>
          <p:cNvGrpSpPr/>
          <p:nvPr/>
        </p:nvGrpSpPr>
        <p:grpSpPr>
          <a:xfrm>
            <a:off x="3369305" y="938716"/>
            <a:ext cx="2310381" cy="1488888"/>
            <a:chOff x="229225" y="549050"/>
            <a:chExt cx="7161750" cy="4615275"/>
          </a:xfrm>
        </p:grpSpPr>
        <p:sp>
          <p:nvSpPr>
            <p:cNvPr id="4982" name="Google Shape;4982;p69"/>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9"/>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9"/>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9"/>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9"/>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9"/>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9"/>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9"/>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9"/>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9"/>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9"/>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9"/>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9"/>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9"/>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9"/>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9"/>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9"/>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9"/>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9"/>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9"/>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9"/>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9"/>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9"/>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9"/>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9"/>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9"/>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9"/>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9"/>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9"/>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9"/>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9"/>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9"/>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9"/>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9"/>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9"/>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9"/>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9"/>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9"/>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9"/>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9"/>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9"/>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9"/>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9"/>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9"/>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9"/>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9"/>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9"/>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9"/>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9"/>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9"/>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9"/>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9"/>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9"/>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9"/>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9"/>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9"/>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9"/>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9"/>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9"/>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9"/>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9"/>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9"/>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9"/>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9"/>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9"/>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9"/>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9"/>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9"/>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9"/>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9"/>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9"/>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9"/>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9"/>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9"/>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9"/>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9"/>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9"/>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9"/>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9"/>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9"/>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9"/>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9"/>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9"/>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9"/>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9"/>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9"/>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9"/>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9"/>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9"/>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9"/>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9"/>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9"/>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9"/>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9"/>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9"/>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9"/>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9"/>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9"/>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9"/>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9"/>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9"/>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9"/>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9"/>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9"/>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9"/>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9"/>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9"/>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9"/>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9"/>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9"/>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9"/>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9"/>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9"/>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9"/>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9"/>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9"/>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9"/>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69"/>
          <p:cNvGrpSpPr/>
          <p:nvPr/>
        </p:nvGrpSpPr>
        <p:grpSpPr>
          <a:xfrm>
            <a:off x="3514723" y="2830563"/>
            <a:ext cx="2310282" cy="1374222"/>
            <a:chOff x="238125" y="732525"/>
            <a:chExt cx="7130500" cy="4241425"/>
          </a:xfrm>
        </p:grpSpPr>
        <p:sp>
          <p:nvSpPr>
            <p:cNvPr id="5100" name="Google Shape;5100;p69"/>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9"/>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9"/>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9"/>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9"/>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9"/>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9"/>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9"/>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9"/>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9"/>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9"/>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9"/>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9"/>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9"/>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9"/>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9"/>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9"/>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9"/>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9"/>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9"/>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9"/>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9"/>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9"/>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9"/>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9"/>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9"/>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9"/>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9"/>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9"/>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9"/>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9"/>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9"/>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9"/>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9"/>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9"/>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9"/>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9"/>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9"/>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9"/>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9"/>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9"/>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9"/>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9"/>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9"/>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9"/>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9"/>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9"/>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9"/>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9"/>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9"/>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9"/>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9"/>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9"/>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9"/>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9"/>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9"/>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9"/>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9"/>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9"/>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9"/>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9"/>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9"/>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9"/>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9"/>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9"/>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9"/>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9"/>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9"/>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9"/>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9"/>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9"/>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9"/>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9"/>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9"/>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9"/>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9"/>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9"/>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9"/>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9"/>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9"/>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9"/>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9"/>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9"/>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9"/>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9"/>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9"/>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9"/>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9"/>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9"/>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9"/>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9"/>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9"/>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9"/>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9"/>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9"/>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9"/>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9"/>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9"/>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9"/>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9"/>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9"/>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9"/>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9"/>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9"/>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9"/>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9"/>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9"/>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9"/>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9"/>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9"/>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9"/>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9"/>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9"/>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9"/>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7" name="Shape 5217"/>
        <p:cNvGrpSpPr/>
        <p:nvPr/>
      </p:nvGrpSpPr>
      <p:grpSpPr>
        <a:xfrm>
          <a:off x="0" y="0"/>
          <a:ext cx="0" cy="0"/>
          <a:chOff x="0" y="0"/>
          <a:chExt cx="0" cy="0"/>
        </a:xfrm>
      </p:grpSpPr>
      <p:grpSp>
        <p:nvGrpSpPr>
          <p:cNvPr id="5218" name="Google Shape;5218;p70"/>
          <p:cNvGrpSpPr/>
          <p:nvPr/>
        </p:nvGrpSpPr>
        <p:grpSpPr>
          <a:xfrm>
            <a:off x="725414" y="969763"/>
            <a:ext cx="2507799" cy="206239"/>
            <a:chOff x="106648" y="895722"/>
            <a:chExt cx="4481413" cy="374300"/>
          </a:xfrm>
        </p:grpSpPr>
        <p:grpSp>
          <p:nvGrpSpPr>
            <p:cNvPr id="5219" name="Google Shape;5219;p70"/>
            <p:cNvGrpSpPr/>
            <p:nvPr/>
          </p:nvGrpSpPr>
          <p:grpSpPr>
            <a:xfrm>
              <a:off x="2233276" y="895722"/>
              <a:ext cx="1082667" cy="223591"/>
              <a:chOff x="4808316" y="2800065"/>
              <a:chExt cx="1999386" cy="412910"/>
            </a:xfrm>
          </p:grpSpPr>
          <p:sp>
            <p:nvSpPr>
              <p:cNvPr id="5220" name="Google Shape;5220;p70"/>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1" name="Google Shape;5221;p70"/>
              <p:cNvGrpSpPr/>
              <p:nvPr/>
            </p:nvGrpSpPr>
            <p:grpSpPr>
              <a:xfrm>
                <a:off x="4808316" y="2800065"/>
                <a:ext cx="92400" cy="411825"/>
                <a:chOff x="845575" y="2563700"/>
                <a:chExt cx="92400" cy="411825"/>
              </a:xfrm>
            </p:grpSpPr>
            <p:cxnSp>
              <p:nvCxnSpPr>
                <p:cNvPr id="5222" name="Google Shape;5222;p7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223" name="Google Shape;5223;p7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4" name="Google Shape;5224;p70"/>
            <p:cNvGrpSpPr/>
            <p:nvPr/>
          </p:nvGrpSpPr>
          <p:grpSpPr>
            <a:xfrm>
              <a:off x="106648" y="895722"/>
              <a:ext cx="1088401" cy="223591"/>
              <a:chOff x="881025" y="2800065"/>
              <a:chExt cx="2009975" cy="412910"/>
            </a:xfrm>
          </p:grpSpPr>
          <p:sp>
            <p:nvSpPr>
              <p:cNvPr id="5225" name="Google Shape;5225;p70"/>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6" name="Google Shape;5226;p70"/>
              <p:cNvGrpSpPr/>
              <p:nvPr/>
            </p:nvGrpSpPr>
            <p:grpSpPr>
              <a:xfrm>
                <a:off x="881025" y="2800065"/>
                <a:ext cx="92400" cy="411825"/>
                <a:chOff x="845575" y="2563700"/>
                <a:chExt cx="92400" cy="411825"/>
              </a:xfrm>
            </p:grpSpPr>
            <p:cxnSp>
              <p:nvCxnSpPr>
                <p:cNvPr id="5227" name="Google Shape;5227;p7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228" name="Google Shape;5228;p7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9" name="Google Shape;5229;p70"/>
            <p:cNvGrpSpPr/>
            <p:nvPr/>
          </p:nvGrpSpPr>
          <p:grpSpPr>
            <a:xfrm>
              <a:off x="1172346" y="1047018"/>
              <a:ext cx="1083151" cy="223003"/>
              <a:chOff x="2849073" y="3079467"/>
              <a:chExt cx="2000279" cy="411825"/>
            </a:xfrm>
          </p:grpSpPr>
          <p:sp>
            <p:nvSpPr>
              <p:cNvPr id="5230" name="Google Shape;5230;p70"/>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1" name="Google Shape;5231;p70"/>
              <p:cNvGrpSpPr/>
              <p:nvPr/>
            </p:nvGrpSpPr>
            <p:grpSpPr>
              <a:xfrm rot="10800000">
                <a:off x="2849073" y="3079467"/>
                <a:ext cx="92400" cy="411825"/>
                <a:chOff x="2070100" y="2563700"/>
                <a:chExt cx="92400" cy="411825"/>
              </a:xfrm>
            </p:grpSpPr>
            <p:cxnSp>
              <p:nvCxnSpPr>
                <p:cNvPr id="5232" name="Google Shape;5232;p7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233" name="Google Shape;5233;p7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34" name="Google Shape;5234;p70"/>
            <p:cNvGrpSpPr/>
            <p:nvPr/>
          </p:nvGrpSpPr>
          <p:grpSpPr>
            <a:xfrm>
              <a:off x="3290132" y="1047018"/>
              <a:ext cx="1297929" cy="223003"/>
              <a:chOff x="6760035" y="3079467"/>
              <a:chExt cx="2396914" cy="411825"/>
            </a:xfrm>
          </p:grpSpPr>
          <p:sp>
            <p:nvSpPr>
              <p:cNvPr id="5235" name="Google Shape;5235;p70"/>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6" name="Google Shape;5236;p70"/>
              <p:cNvGrpSpPr/>
              <p:nvPr/>
            </p:nvGrpSpPr>
            <p:grpSpPr>
              <a:xfrm rot="10800000">
                <a:off x="6760035" y="3079467"/>
                <a:ext cx="92400" cy="411825"/>
                <a:chOff x="2070100" y="2563700"/>
                <a:chExt cx="92400" cy="411825"/>
              </a:xfrm>
            </p:grpSpPr>
            <p:cxnSp>
              <p:nvCxnSpPr>
                <p:cNvPr id="5237" name="Google Shape;5237;p7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238" name="Google Shape;5238;p7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39" name="Google Shape;5239;p70"/>
          <p:cNvGrpSpPr/>
          <p:nvPr/>
        </p:nvGrpSpPr>
        <p:grpSpPr>
          <a:xfrm>
            <a:off x="2143176" y="3369134"/>
            <a:ext cx="1086701" cy="799429"/>
            <a:chOff x="2183288" y="3555572"/>
            <a:chExt cx="1136241" cy="835873"/>
          </a:xfrm>
        </p:grpSpPr>
        <p:sp>
          <p:nvSpPr>
            <p:cNvPr id="5240" name="Google Shape;5240;p70"/>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1" name="Google Shape;5241;p70"/>
            <p:cNvGrpSpPr/>
            <p:nvPr/>
          </p:nvGrpSpPr>
          <p:grpSpPr>
            <a:xfrm>
              <a:off x="2205895" y="3637269"/>
              <a:ext cx="1089848" cy="724993"/>
              <a:chOff x="2205895" y="3637269"/>
              <a:chExt cx="1089848" cy="724993"/>
            </a:xfrm>
          </p:grpSpPr>
          <p:sp>
            <p:nvSpPr>
              <p:cNvPr id="5242" name="Google Shape;5242;p70"/>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0"/>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0"/>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0"/>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0"/>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0"/>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8" name="Google Shape;5248;p70"/>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9" name="Google Shape;5249;p70"/>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250" name="Google Shape;5250;p70"/>
            <p:cNvGrpSpPr/>
            <p:nvPr/>
          </p:nvGrpSpPr>
          <p:grpSpPr>
            <a:xfrm>
              <a:off x="3173850" y="3779426"/>
              <a:ext cx="145679" cy="70048"/>
              <a:chOff x="3173850" y="3779426"/>
              <a:chExt cx="145679" cy="70048"/>
            </a:xfrm>
          </p:grpSpPr>
          <p:cxnSp>
            <p:nvCxnSpPr>
              <p:cNvPr id="5251" name="Google Shape;5251;p70"/>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252" name="Google Shape;5252;p70"/>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3" name="Google Shape;5253;p70"/>
            <p:cNvGrpSpPr/>
            <p:nvPr/>
          </p:nvGrpSpPr>
          <p:grpSpPr>
            <a:xfrm>
              <a:off x="2183288" y="4139483"/>
              <a:ext cx="145133" cy="70048"/>
              <a:chOff x="2183288" y="4139483"/>
              <a:chExt cx="145133" cy="70048"/>
            </a:xfrm>
          </p:grpSpPr>
          <p:cxnSp>
            <p:nvCxnSpPr>
              <p:cNvPr id="5254" name="Google Shape;5254;p70"/>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255" name="Google Shape;5255;p70"/>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6" name="Google Shape;5256;p70"/>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7" name="Google Shape;5257;p70"/>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258" name="Google Shape;5258;p70"/>
            <p:cNvGrpSpPr/>
            <p:nvPr/>
          </p:nvGrpSpPr>
          <p:grpSpPr>
            <a:xfrm>
              <a:off x="2943836" y="4268886"/>
              <a:ext cx="60717" cy="122559"/>
              <a:chOff x="2943836" y="4268886"/>
              <a:chExt cx="60717" cy="122559"/>
            </a:xfrm>
          </p:grpSpPr>
          <p:sp>
            <p:nvSpPr>
              <p:cNvPr id="5259" name="Google Shape;5259;p70"/>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0" name="Google Shape;5260;p70"/>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261" name="Google Shape;5261;p70"/>
          <p:cNvGrpSpPr/>
          <p:nvPr/>
        </p:nvGrpSpPr>
        <p:grpSpPr>
          <a:xfrm>
            <a:off x="3406121" y="1290134"/>
            <a:ext cx="1675870" cy="758251"/>
            <a:chOff x="3530532" y="1496185"/>
            <a:chExt cx="1562000" cy="706730"/>
          </a:xfrm>
        </p:grpSpPr>
        <p:cxnSp>
          <p:nvCxnSpPr>
            <p:cNvPr id="5262" name="Google Shape;5262;p70"/>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263" name="Google Shape;5263;p70"/>
            <p:cNvGrpSpPr/>
            <p:nvPr/>
          </p:nvGrpSpPr>
          <p:grpSpPr>
            <a:xfrm>
              <a:off x="3530532" y="1496185"/>
              <a:ext cx="323430" cy="463587"/>
              <a:chOff x="3530532" y="1496185"/>
              <a:chExt cx="323430" cy="463587"/>
            </a:xfrm>
          </p:grpSpPr>
          <p:grpSp>
            <p:nvGrpSpPr>
              <p:cNvPr id="5264" name="Google Shape;5264;p70"/>
              <p:cNvGrpSpPr/>
              <p:nvPr/>
            </p:nvGrpSpPr>
            <p:grpSpPr>
              <a:xfrm>
                <a:off x="3567462" y="1496185"/>
                <a:ext cx="286500" cy="361376"/>
                <a:chOff x="3567462" y="1496185"/>
                <a:chExt cx="286500" cy="361376"/>
              </a:xfrm>
            </p:grpSpPr>
            <p:cxnSp>
              <p:nvCxnSpPr>
                <p:cNvPr id="5265" name="Google Shape;5265;p70"/>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266" name="Google Shape;5266;p70"/>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7" name="Google Shape;5267;p70"/>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70"/>
            <p:cNvGrpSpPr/>
            <p:nvPr/>
          </p:nvGrpSpPr>
          <p:grpSpPr>
            <a:xfrm>
              <a:off x="3891569" y="1779209"/>
              <a:ext cx="323945" cy="423706"/>
              <a:chOff x="3891569" y="1779209"/>
              <a:chExt cx="323945" cy="423706"/>
            </a:xfrm>
          </p:grpSpPr>
          <p:grpSp>
            <p:nvGrpSpPr>
              <p:cNvPr id="5269" name="Google Shape;5269;p70"/>
              <p:cNvGrpSpPr/>
              <p:nvPr/>
            </p:nvGrpSpPr>
            <p:grpSpPr>
              <a:xfrm>
                <a:off x="3929014" y="1881638"/>
                <a:ext cx="286500" cy="321278"/>
                <a:chOff x="3929014" y="1881638"/>
                <a:chExt cx="286500" cy="321278"/>
              </a:xfrm>
            </p:grpSpPr>
            <p:cxnSp>
              <p:nvCxnSpPr>
                <p:cNvPr id="5270" name="Google Shape;5270;p70"/>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271" name="Google Shape;5271;p70"/>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2" name="Google Shape;5272;p70"/>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3" name="Google Shape;5273;p70"/>
            <p:cNvGrpSpPr/>
            <p:nvPr/>
          </p:nvGrpSpPr>
          <p:grpSpPr>
            <a:xfrm>
              <a:off x="4252606" y="1496185"/>
              <a:ext cx="324721" cy="463587"/>
              <a:chOff x="4252606" y="1496185"/>
              <a:chExt cx="324721" cy="463587"/>
            </a:xfrm>
          </p:grpSpPr>
          <p:grpSp>
            <p:nvGrpSpPr>
              <p:cNvPr id="5274" name="Google Shape;5274;p70"/>
              <p:cNvGrpSpPr/>
              <p:nvPr/>
            </p:nvGrpSpPr>
            <p:grpSpPr>
              <a:xfrm>
                <a:off x="4290828" y="1496185"/>
                <a:ext cx="286500" cy="361376"/>
                <a:chOff x="4290828" y="1496185"/>
                <a:chExt cx="286500" cy="361376"/>
              </a:xfrm>
            </p:grpSpPr>
            <p:cxnSp>
              <p:nvCxnSpPr>
                <p:cNvPr id="5275" name="Google Shape;5275;p70"/>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276" name="Google Shape;5276;p70"/>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7" name="Google Shape;5277;p70"/>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70"/>
            <p:cNvGrpSpPr/>
            <p:nvPr/>
          </p:nvGrpSpPr>
          <p:grpSpPr>
            <a:xfrm>
              <a:off x="4613643" y="1763716"/>
              <a:ext cx="325308" cy="439200"/>
              <a:chOff x="4613643" y="1763716"/>
              <a:chExt cx="325308" cy="439200"/>
            </a:xfrm>
          </p:grpSpPr>
          <p:grpSp>
            <p:nvGrpSpPr>
              <p:cNvPr id="5279" name="Google Shape;5279;p70"/>
              <p:cNvGrpSpPr/>
              <p:nvPr/>
            </p:nvGrpSpPr>
            <p:grpSpPr>
              <a:xfrm>
                <a:off x="4652451" y="1879538"/>
                <a:ext cx="286500" cy="323378"/>
                <a:chOff x="4652451" y="1879538"/>
                <a:chExt cx="286500" cy="323378"/>
              </a:xfrm>
            </p:grpSpPr>
            <p:cxnSp>
              <p:nvCxnSpPr>
                <p:cNvPr id="5280" name="Google Shape;5280;p70"/>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281" name="Google Shape;5281;p70"/>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2" name="Google Shape;5282;p70"/>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3" name="Google Shape;5283;p70"/>
          <p:cNvGrpSpPr/>
          <p:nvPr/>
        </p:nvGrpSpPr>
        <p:grpSpPr>
          <a:xfrm>
            <a:off x="3417981" y="2143759"/>
            <a:ext cx="1652173" cy="391517"/>
            <a:chOff x="3512551" y="2358270"/>
            <a:chExt cx="1597383" cy="378533"/>
          </a:xfrm>
        </p:grpSpPr>
        <p:cxnSp>
          <p:nvCxnSpPr>
            <p:cNvPr id="5284" name="Google Shape;5284;p70"/>
            <p:cNvCxnSpPr>
              <a:stCxn id="5285" idx="6"/>
              <a:endCxn id="528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287" name="Google Shape;5287;p70"/>
            <p:cNvGrpSpPr/>
            <p:nvPr/>
          </p:nvGrpSpPr>
          <p:grpSpPr>
            <a:xfrm>
              <a:off x="3512551" y="2358270"/>
              <a:ext cx="225647" cy="307714"/>
              <a:chOff x="2182679" y="2004714"/>
              <a:chExt cx="792300" cy="1080458"/>
            </a:xfrm>
          </p:grpSpPr>
          <p:cxnSp>
            <p:nvCxnSpPr>
              <p:cNvPr id="5288" name="Google Shape;5288;p70"/>
              <p:cNvCxnSpPr>
                <a:stCxn id="528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285" name="Google Shape;5285;p70"/>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0"/>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70"/>
            <p:cNvGrpSpPr/>
            <p:nvPr/>
          </p:nvGrpSpPr>
          <p:grpSpPr>
            <a:xfrm>
              <a:off x="3969644" y="2440153"/>
              <a:ext cx="225853" cy="296651"/>
              <a:chOff x="3775710" y="1729289"/>
              <a:chExt cx="136500" cy="179289"/>
            </a:xfrm>
          </p:grpSpPr>
          <p:cxnSp>
            <p:nvCxnSpPr>
              <p:cNvPr id="5291" name="Google Shape;5291;p70"/>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292" name="Google Shape;5292;p70"/>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0"/>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70"/>
            <p:cNvGrpSpPr/>
            <p:nvPr/>
          </p:nvGrpSpPr>
          <p:grpSpPr>
            <a:xfrm>
              <a:off x="4427051" y="2358270"/>
              <a:ext cx="225647" cy="307714"/>
              <a:chOff x="5393704" y="2004714"/>
              <a:chExt cx="792300" cy="1080458"/>
            </a:xfrm>
          </p:grpSpPr>
          <p:cxnSp>
            <p:nvCxnSpPr>
              <p:cNvPr id="5295" name="Google Shape;5295;p70"/>
              <p:cNvCxnSpPr>
                <a:stCxn id="529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297" name="Google Shape;5297;p70"/>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0"/>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70"/>
            <p:cNvGrpSpPr/>
            <p:nvPr/>
          </p:nvGrpSpPr>
          <p:grpSpPr>
            <a:xfrm>
              <a:off x="4884287" y="2440252"/>
              <a:ext cx="225647" cy="296532"/>
              <a:chOff x="6999166" y="2292572"/>
              <a:chExt cx="792300" cy="1041192"/>
            </a:xfrm>
          </p:grpSpPr>
          <p:cxnSp>
            <p:nvCxnSpPr>
              <p:cNvPr id="5299" name="Google Shape;5299;p7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286" name="Google Shape;5286;p7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1" name="Google Shape;5301;p70"/>
          <p:cNvGrpSpPr/>
          <p:nvPr/>
        </p:nvGrpSpPr>
        <p:grpSpPr>
          <a:xfrm>
            <a:off x="6838789" y="979959"/>
            <a:ext cx="1581844" cy="732818"/>
            <a:chOff x="634175" y="2986275"/>
            <a:chExt cx="3147949" cy="1458344"/>
          </a:xfrm>
        </p:grpSpPr>
        <p:cxnSp>
          <p:nvCxnSpPr>
            <p:cNvPr id="5302" name="Google Shape;5302;p70"/>
            <p:cNvCxnSpPr>
              <a:stCxn id="5303" idx="4"/>
              <a:endCxn id="530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305" name="Google Shape;5305;p70"/>
            <p:cNvCxnSpPr>
              <a:stCxn id="5304" idx="0"/>
              <a:endCxn id="530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307" name="Google Shape;5307;p70"/>
            <p:cNvCxnSpPr>
              <a:stCxn id="5306" idx="4"/>
              <a:endCxn id="530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309" name="Google Shape;5309;p70"/>
            <p:cNvCxnSpPr>
              <a:stCxn id="5308" idx="0"/>
              <a:endCxn id="531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310" name="Google Shape;5310;p70"/>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306" name="Google Shape;5306;p70"/>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303" name="Google Shape;5303;p70"/>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308" name="Google Shape;5308;p70"/>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304" name="Google Shape;5304;p70"/>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311" name="Google Shape;5311;p70"/>
          <p:cNvGrpSpPr/>
          <p:nvPr/>
        </p:nvGrpSpPr>
        <p:grpSpPr>
          <a:xfrm>
            <a:off x="3406504" y="2674269"/>
            <a:ext cx="1675128" cy="313674"/>
            <a:chOff x="998425" y="1182125"/>
            <a:chExt cx="1065400" cy="199500"/>
          </a:xfrm>
        </p:grpSpPr>
        <p:sp>
          <p:nvSpPr>
            <p:cNvPr id="5312" name="Google Shape;5312;p70"/>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0"/>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0"/>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0"/>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0"/>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70"/>
          <p:cNvGrpSpPr/>
          <p:nvPr/>
        </p:nvGrpSpPr>
        <p:grpSpPr>
          <a:xfrm>
            <a:off x="3406503" y="3630235"/>
            <a:ext cx="1675129" cy="525345"/>
            <a:chOff x="5194708" y="3484366"/>
            <a:chExt cx="3148148" cy="987304"/>
          </a:xfrm>
        </p:grpSpPr>
        <p:grpSp>
          <p:nvGrpSpPr>
            <p:cNvPr id="5318" name="Google Shape;5318;p70"/>
            <p:cNvGrpSpPr/>
            <p:nvPr/>
          </p:nvGrpSpPr>
          <p:grpSpPr>
            <a:xfrm>
              <a:off x="7531521" y="3484366"/>
              <a:ext cx="811335" cy="987304"/>
              <a:chOff x="3379425" y="1617275"/>
              <a:chExt cx="1090650" cy="1327200"/>
            </a:xfrm>
          </p:grpSpPr>
          <p:sp>
            <p:nvSpPr>
              <p:cNvPr id="5319" name="Google Shape;5319;p70"/>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0"/>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0"/>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70"/>
            <p:cNvGrpSpPr/>
            <p:nvPr/>
          </p:nvGrpSpPr>
          <p:grpSpPr>
            <a:xfrm>
              <a:off x="6752546" y="3484366"/>
              <a:ext cx="811428" cy="987304"/>
              <a:chOff x="2332275" y="1617275"/>
              <a:chExt cx="1090775" cy="1327200"/>
            </a:xfrm>
          </p:grpSpPr>
          <p:sp>
            <p:nvSpPr>
              <p:cNvPr id="5323" name="Google Shape;5323;p70"/>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0"/>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0"/>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6" name="Google Shape;5326;p70"/>
            <p:cNvGrpSpPr/>
            <p:nvPr/>
          </p:nvGrpSpPr>
          <p:grpSpPr>
            <a:xfrm>
              <a:off x="5973664" y="3484366"/>
              <a:ext cx="811335" cy="987304"/>
              <a:chOff x="1285250" y="1617275"/>
              <a:chExt cx="1090650" cy="1327200"/>
            </a:xfrm>
          </p:grpSpPr>
          <p:sp>
            <p:nvSpPr>
              <p:cNvPr id="5327" name="Google Shape;5327;p70"/>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0"/>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0"/>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0" name="Google Shape;5330;p70"/>
            <p:cNvGrpSpPr/>
            <p:nvPr/>
          </p:nvGrpSpPr>
          <p:grpSpPr>
            <a:xfrm>
              <a:off x="5194708" y="3484366"/>
              <a:ext cx="811409" cy="987304"/>
              <a:chOff x="238125" y="1617275"/>
              <a:chExt cx="1090750" cy="1327200"/>
            </a:xfrm>
          </p:grpSpPr>
          <p:sp>
            <p:nvSpPr>
              <p:cNvPr id="5331" name="Google Shape;5331;p70"/>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0"/>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0"/>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4" name="Google Shape;5334;p70"/>
          <p:cNvGrpSpPr/>
          <p:nvPr/>
        </p:nvGrpSpPr>
        <p:grpSpPr>
          <a:xfrm>
            <a:off x="6840188" y="2276124"/>
            <a:ext cx="1579046" cy="522230"/>
            <a:chOff x="6853641" y="2534077"/>
            <a:chExt cx="1515545" cy="501229"/>
          </a:xfrm>
        </p:grpSpPr>
        <p:grpSp>
          <p:nvGrpSpPr>
            <p:cNvPr id="5335" name="Google Shape;5335;p70"/>
            <p:cNvGrpSpPr/>
            <p:nvPr/>
          </p:nvGrpSpPr>
          <p:grpSpPr>
            <a:xfrm>
              <a:off x="6853641" y="2618923"/>
              <a:ext cx="1515545" cy="324556"/>
              <a:chOff x="6853641" y="2618923"/>
              <a:chExt cx="1515545" cy="324556"/>
            </a:xfrm>
          </p:grpSpPr>
          <p:sp>
            <p:nvSpPr>
              <p:cNvPr id="5336" name="Google Shape;5336;p70"/>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0"/>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0"/>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0"/>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0"/>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1" name="Google Shape;5341;p70"/>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0"/>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0"/>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0"/>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0"/>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6" name="Google Shape;5346;p70"/>
          <p:cNvGrpSpPr/>
          <p:nvPr/>
        </p:nvGrpSpPr>
        <p:grpSpPr>
          <a:xfrm>
            <a:off x="3435080" y="3151165"/>
            <a:ext cx="1617976" cy="346616"/>
            <a:chOff x="1808063" y="4294338"/>
            <a:chExt cx="3370782" cy="721817"/>
          </a:xfrm>
        </p:grpSpPr>
        <p:sp>
          <p:nvSpPr>
            <p:cNvPr id="5347" name="Google Shape;5347;p70"/>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0"/>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0"/>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0"/>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0"/>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0"/>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0"/>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0"/>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0"/>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0"/>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7" name="Google Shape;5357;p70"/>
          <p:cNvGrpSpPr/>
          <p:nvPr/>
        </p:nvGrpSpPr>
        <p:grpSpPr>
          <a:xfrm>
            <a:off x="5261076" y="3817915"/>
            <a:ext cx="1417067" cy="350605"/>
            <a:chOff x="4234950" y="2101012"/>
            <a:chExt cx="4219974" cy="1044090"/>
          </a:xfrm>
        </p:grpSpPr>
        <p:sp>
          <p:nvSpPr>
            <p:cNvPr id="5358" name="Google Shape;5358;p70"/>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0"/>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0"/>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0"/>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0"/>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0"/>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0"/>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0"/>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0"/>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0"/>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0"/>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0"/>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0"/>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0"/>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0"/>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0"/>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4" name="Google Shape;5374;p70"/>
          <p:cNvGrpSpPr/>
          <p:nvPr/>
        </p:nvGrpSpPr>
        <p:grpSpPr>
          <a:xfrm>
            <a:off x="6836548" y="1808672"/>
            <a:ext cx="1586327" cy="371557"/>
            <a:chOff x="1247650" y="2075423"/>
            <a:chExt cx="6648477" cy="1557238"/>
          </a:xfrm>
        </p:grpSpPr>
        <p:sp>
          <p:nvSpPr>
            <p:cNvPr id="5375" name="Google Shape;5375;p70"/>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0"/>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0"/>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0"/>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0"/>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0"/>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70"/>
          <p:cNvGrpSpPr/>
          <p:nvPr/>
        </p:nvGrpSpPr>
        <p:grpSpPr>
          <a:xfrm>
            <a:off x="5267818" y="961862"/>
            <a:ext cx="1415601" cy="1648533"/>
            <a:chOff x="1839112" y="2209163"/>
            <a:chExt cx="1918159" cy="2233784"/>
          </a:xfrm>
        </p:grpSpPr>
        <p:sp>
          <p:nvSpPr>
            <p:cNvPr id="5382" name="Google Shape;5382;p70"/>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0"/>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0"/>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5" name="Google Shape;5385;p70"/>
            <p:cNvCxnSpPr>
              <a:stCxn id="5382" idx="6"/>
              <a:endCxn id="538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386" name="Google Shape;5386;p70"/>
            <p:cNvCxnSpPr>
              <a:stCxn id="5383" idx="4"/>
              <a:endCxn id="538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388" name="Google Shape;5388;p70"/>
            <p:cNvCxnSpPr>
              <a:stCxn id="5387" idx="6"/>
              <a:endCxn id="538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389" name="Google Shape;5389;p70"/>
            <p:cNvCxnSpPr>
              <a:stCxn id="5384" idx="4"/>
              <a:endCxn id="539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387" name="Google Shape;5387;p70"/>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0"/>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0"/>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2" name="Google Shape;5392;p70"/>
            <p:cNvCxnSpPr>
              <a:endCxn id="539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393" name="Google Shape;5393;p70"/>
          <p:cNvGrpSpPr/>
          <p:nvPr/>
        </p:nvGrpSpPr>
        <p:grpSpPr>
          <a:xfrm>
            <a:off x="3425084" y="979946"/>
            <a:ext cx="1637968" cy="154942"/>
            <a:chOff x="238125" y="2506075"/>
            <a:chExt cx="7115411" cy="673075"/>
          </a:xfrm>
        </p:grpSpPr>
        <p:sp>
          <p:nvSpPr>
            <p:cNvPr id="5394" name="Google Shape;5394;p7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70"/>
          <p:cNvGrpSpPr/>
          <p:nvPr/>
        </p:nvGrpSpPr>
        <p:grpSpPr>
          <a:xfrm>
            <a:off x="1965820" y="1294664"/>
            <a:ext cx="1262932" cy="785408"/>
            <a:chOff x="548861" y="389676"/>
            <a:chExt cx="3843371" cy="2390163"/>
          </a:xfrm>
        </p:grpSpPr>
        <p:cxnSp>
          <p:nvCxnSpPr>
            <p:cNvPr id="5400" name="Google Shape;5400;p70"/>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401" name="Google Shape;5401;p70"/>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402" name="Google Shape;5402;p70"/>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403" name="Google Shape;5403;p70"/>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404" name="Google Shape;5404;p70"/>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405" name="Google Shape;5405;p70"/>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6" name="Google Shape;5406;p70"/>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407" name="Google Shape;5407;p70"/>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0"/>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0"/>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0"/>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0"/>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0"/>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3" name="Google Shape;5413;p70"/>
          <p:cNvGrpSpPr/>
          <p:nvPr/>
        </p:nvGrpSpPr>
        <p:grpSpPr>
          <a:xfrm>
            <a:off x="753952" y="2401541"/>
            <a:ext cx="1412054" cy="633562"/>
            <a:chOff x="1187400" y="2529299"/>
            <a:chExt cx="6769193" cy="2241903"/>
          </a:xfrm>
        </p:grpSpPr>
        <p:sp>
          <p:nvSpPr>
            <p:cNvPr id="5414" name="Google Shape;5414;p70"/>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415" name="Google Shape;5415;p70"/>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16" name="Google Shape;5416;p70"/>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17" name="Google Shape;5417;p70"/>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18" name="Google Shape;5418;p70"/>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19" name="Google Shape;5419;p70"/>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20" name="Google Shape;5420;p70"/>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421" name="Google Shape;5421;p70"/>
            <p:cNvCxnSpPr>
              <a:stCxn id="5414" idx="2"/>
              <a:endCxn id="541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22" name="Google Shape;5422;p70"/>
            <p:cNvCxnSpPr>
              <a:stCxn id="5416" idx="0"/>
              <a:endCxn id="541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23" name="Google Shape;5423;p70"/>
            <p:cNvCxnSpPr>
              <a:stCxn id="5416" idx="2"/>
              <a:endCxn id="541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24" name="Google Shape;5424;p70"/>
            <p:cNvCxnSpPr>
              <a:stCxn id="5417" idx="0"/>
              <a:endCxn id="541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25" name="Google Shape;5425;p70"/>
            <p:cNvCxnSpPr>
              <a:stCxn id="5415" idx="2"/>
              <a:endCxn id="542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26" name="Google Shape;5426;p70"/>
            <p:cNvCxnSpPr>
              <a:stCxn id="5419" idx="0"/>
              <a:endCxn id="541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427" name="Google Shape;5427;p70"/>
          <p:cNvGrpSpPr/>
          <p:nvPr/>
        </p:nvGrpSpPr>
        <p:grpSpPr>
          <a:xfrm>
            <a:off x="6840198" y="2894250"/>
            <a:ext cx="1579035" cy="540873"/>
            <a:chOff x="6895650" y="3126697"/>
            <a:chExt cx="1436662" cy="492105"/>
          </a:xfrm>
        </p:grpSpPr>
        <p:sp>
          <p:nvSpPr>
            <p:cNvPr id="5428" name="Google Shape;5428;p70"/>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0"/>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0"/>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0"/>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0"/>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3" name="Google Shape;5433;p70"/>
            <p:cNvGrpSpPr/>
            <p:nvPr/>
          </p:nvGrpSpPr>
          <p:grpSpPr>
            <a:xfrm>
              <a:off x="6995957" y="3335810"/>
              <a:ext cx="1230393" cy="71754"/>
              <a:chOff x="6995957" y="3287964"/>
              <a:chExt cx="1230393" cy="71754"/>
            </a:xfrm>
          </p:grpSpPr>
          <p:sp>
            <p:nvSpPr>
              <p:cNvPr id="5434" name="Google Shape;5434;p70"/>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0"/>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0"/>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0"/>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0"/>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9" name="Google Shape;5439;p70"/>
          <p:cNvGrpSpPr/>
          <p:nvPr/>
        </p:nvGrpSpPr>
        <p:grpSpPr>
          <a:xfrm>
            <a:off x="6838780" y="3531013"/>
            <a:ext cx="1581862" cy="650625"/>
            <a:chOff x="6777990" y="3710194"/>
            <a:chExt cx="1646915" cy="677382"/>
          </a:xfrm>
        </p:grpSpPr>
        <p:grpSp>
          <p:nvGrpSpPr>
            <p:cNvPr id="5440" name="Google Shape;5440;p70"/>
            <p:cNvGrpSpPr/>
            <p:nvPr/>
          </p:nvGrpSpPr>
          <p:grpSpPr>
            <a:xfrm>
              <a:off x="6777990" y="3874492"/>
              <a:ext cx="411129" cy="513083"/>
              <a:chOff x="6777990" y="3874492"/>
              <a:chExt cx="411129" cy="513083"/>
            </a:xfrm>
          </p:grpSpPr>
          <p:cxnSp>
            <p:nvCxnSpPr>
              <p:cNvPr id="5441" name="Google Shape;5441;p70"/>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442" name="Google Shape;5442;p70"/>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3" name="Google Shape;5443;p70"/>
            <p:cNvGrpSpPr/>
            <p:nvPr/>
          </p:nvGrpSpPr>
          <p:grpSpPr>
            <a:xfrm>
              <a:off x="7188425" y="3710194"/>
              <a:ext cx="411123" cy="520535"/>
              <a:chOff x="7188425" y="3710194"/>
              <a:chExt cx="411123" cy="520535"/>
            </a:xfrm>
          </p:grpSpPr>
          <p:cxnSp>
            <p:nvCxnSpPr>
              <p:cNvPr id="5444" name="Google Shape;5444;p70"/>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445" name="Google Shape;5445;p70"/>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70"/>
            <p:cNvGrpSpPr/>
            <p:nvPr/>
          </p:nvGrpSpPr>
          <p:grpSpPr>
            <a:xfrm>
              <a:off x="7603341" y="3874492"/>
              <a:ext cx="411474" cy="513083"/>
              <a:chOff x="7603341" y="3874492"/>
              <a:chExt cx="411474" cy="513083"/>
            </a:xfrm>
          </p:grpSpPr>
          <p:cxnSp>
            <p:nvCxnSpPr>
              <p:cNvPr id="5447" name="Google Shape;5447;p70"/>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448" name="Google Shape;5448;p70"/>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9" name="Google Shape;5449;p70"/>
            <p:cNvGrpSpPr/>
            <p:nvPr/>
          </p:nvGrpSpPr>
          <p:grpSpPr>
            <a:xfrm>
              <a:off x="8013776" y="3722847"/>
              <a:ext cx="411129" cy="507881"/>
              <a:chOff x="8013776" y="3722847"/>
              <a:chExt cx="411129" cy="507881"/>
            </a:xfrm>
          </p:grpSpPr>
          <p:cxnSp>
            <p:nvCxnSpPr>
              <p:cNvPr id="5450" name="Google Shape;5450;p70"/>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451" name="Google Shape;5451;p70"/>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2" name="Google Shape;5452;p70"/>
          <p:cNvGrpSpPr/>
          <p:nvPr/>
        </p:nvGrpSpPr>
        <p:grpSpPr>
          <a:xfrm>
            <a:off x="5258295" y="2703853"/>
            <a:ext cx="1421889" cy="1020603"/>
            <a:chOff x="5190863" y="2824811"/>
            <a:chExt cx="1544860" cy="1108869"/>
          </a:xfrm>
        </p:grpSpPr>
        <p:grpSp>
          <p:nvGrpSpPr>
            <p:cNvPr id="5453" name="Google Shape;5453;p70"/>
            <p:cNvGrpSpPr/>
            <p:nvPr/>
          </p:nvGrpSpPr>
          <p:grpSpPr>
            <a:xfrm>
              <a:off x="5938695" y="3176919"/>
              <a:ext cx="685761" cy="404739"/>
              <a:chOff x="5938695" y="3176919"/>
              <a:chExt cx="685761" cy="404739"/>
            </a:xfrm>
          </p:grpSpPr>
          <p:grpSp>
            <p:nvGrpSpPr>
              <p:cNvPr id="5454" name="Google Shape;5454;p70"/>
              <p:cNvGrpSpPr/>
              <p:nvPr/>
            </p:nvGrpSpPr>
            <p:grpSpPr>
              <a:xfrm>
                <a:off x="5938695" y="3176919"/>
                <a:ext cx="685761" cy="404739"/>
                <a:chOff x="5938695" y="3176919"/>
                <a:chExt cx="685761" cy="404739"/>
              </a:xfrm>
            </p:grpSpPr>
            <p:sp>
              <p:nvSpPr>
                <p:cNvPr id="5455" name="Google Shape;5455;p70"/>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0"/>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7" name="Google Shape;5457;p70"/>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70"/>
            <p:cNvGrpSpPr/>
            <p:nvPr/>
          </p:nvGrpSpPr>
          <p:grpSpPr>
            <a:xfrm>
              <a:off x="5305233" y="3176835"/>
              <a:ext cx="685971" cy="404655"/>
              <a:chOff x="5305233" y="3176835"/>
              <a:chExt cx="685971" cy="404655"/>
            </a:xfrm>
          </p:grpSpPr>
          <p:grpSp>
            <p:nvGrpSpPr>
              <p:cNvPr id="5459" name="Google Shape;5459;p70"/>
              <p:cNvGrpSpPr/>
              <p:nvPr/>
            </p:nvGrpSpPr>
            <p:grpSpPr>
              <a:xfrm>
                <a:off x="5305233" y="3176835"/>
                <a:ext cx="685971" cy="404655"/>
                <a:chOff x="5305233" y="3176835"/>
                <a:chExt cx="685971" cy="404655"/>
              </a:xfrm>
            </p:grpSpPr>
            <p:sp>
              <p:nvSpPr>
                <p:cNvPr id="5460" name="Google Shape;5460;p70"/>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0"/>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2" name="Google Shape;5462;p70"/>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3" name="Google Shape;5463;p70"/>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4" name="Google Shape;5464;p70"/>
            <p:cNvGrpSpPr/>
            <p:nvPr/>
          </p:nvGrpSpPr>
          <p:grpSpPr>
            <a:xfrm>
              <a:off x="5657361" y="2824811"/>
              <a:ext cx="1078361" cy="404655"/>
              <a:chOff x="5657361" y="2824811"/>
              <a:chExt cx="1078361" cy="404655"/>
            </a:xfrm>
          </p:grpSpPr>
          <p:grpSp>
            <p:nvGrpSpPr>
              <p:cNvPr id="5465" name="Google Shape;5465;p70"/>
              <p:cNvGrpSpPr/>
              <p:nvPr/>
            </p:nvGrpSpPr>
            <p:grpSpPr>
              <a:xfrm>
                <a:off x="5657361" y="2824811"/>
                <a:ext cx="1078361" cy="404655"/>
                <a:chOff x="5657361" y="2824811"/>
                <a:chExt cx="1078361" cy="404655"/>
              </a:xfrm>
            </p:grpSpPr>
            <p:grpSp>
              <p:nvGrpSpPr>
                <p:cNvPr id="5466" name="Google Shape;5466;p70"/>
                <p:cNvGrpSpPr/>
                <p:nvPr/>
              </p:nvGrpSpPr>
              <p:grpSpPr>
                <a:xfrm>
                  <a:off x="5938485" y="2824811"/>
                  <a:ext cx="797237" cy="404655"/>
                  <a:chOff x="5938485" y="2824811"/>
                  <a:chExt cx="797237" cy="404655"/>
                </a:xfrm>
              </p:grpSpPr>
              <p:sp>
                <p:nvSpPr>
                  <p:cNvPr id="5467" name="Google Shape;5467;p70"/>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0"/>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9" name="Google Shape;5469;p70"/>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0" name="Google Shape;5470;p70"/>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1" name="Google Shape;5471;p70"/>
            <p:cNvGrpSpPr/>
            <p:nvPr/>
          </p:nvGrpSpPr>
          <p:grpSpPr>
            <a:xfrm>
              <a:off x="5190863" y="3528942"/>
              <a:ext cx="1078026" cy="404739"/>
              <a:chOff x="5190863" y="3528942"/>
              <a:chExt cx="1078026" cy="404739"/>
            </a:xfrm>
          </p:grpSpPr>
          <p:sp>
            <p:nvSpPr>
              <p:cNvPr id="5472" name="Google Shape;5472;p70"/>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3" name="Google Shape;5473;p70"/>
              <p:cNvGrpSpPr/>
              <p:nvPr/>
            </p:nvGrpSpPr>
            <p:grpSpPr>
              <a:xfrm>
                <a:off x="5190863" y="3528942"/>
                <a:ext cx="1078026" cy="404739"/>
                <a:chOff x="5190863" y="3528942"/>
                <a:chExt cx="1078026" cy="404739"/>
              </a:xfrm>
            </p:grpSpPr>
            <p:sp>
              <p:nvSpPr>
                <p:cNvPr id="5474" name="Google Shape;5474;p70"/>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0"/>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76" name="Google Shape;5476;p70"/>
          <p:cNvGrpSpPr/>
          <p:nvPr/>
        </p:nvGrpSpPr>
        <p:grpSpPr>
          <a:xfrm>
            <a:off x="724302" y="1268321"/>
            <a:ext cx="1086719" cy="879487"/>
            <a:chOff x="803162" y="1474292"/>
            <a:chExt cx="1086719" cy="879487"/>
          </a:xfrm>
        </p:grpSpPr>
        <p:grpSp>
          <p:nvGrpSpPr>
            <p:cNvPr id="5477" name="Google Shape;5477;p70"/>
            <p:cNvGrpSpPr/>
            <p:nvPr/>
          </p:nvGrpSpPr>
          <p:grpSpPr>
            <a:xfrm>
              <a:off x="803162" y="1625948"/>
              <a:ext cx="445856" cy="576579"/>
              <a:chOff x="803162" y="1625948"/>
              <a:chExt cx="445856" cy="576579"/>
            </a:xfrm>
          </p:grpSpPr>
          <p:sp>
            <p:nvSpPr>
              <p:cNvPr id="5478" name="Google Shape;5478;p70"/>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9" name="Google Shape;5479;p70"/>
              <p:cNvGrpSpPr/>
              <p:nvPr/>
            </p:nvGrpSpPr>
            <p:grpSpPr>
              <a:xfrm>
                <a:off x="1056023" y="1625948"/>
                <a:ext cx="192995" cy="576579"/>
                <a:chOff x="1056023" y="1625948"/>
                <a:chExt cx="192995" cy="576579"/>
              </a:xfrm>
            </p:grpSpPr>
            <p:sp>
              <p:nvSpPr>
                <p:cNvPr id="5480" name="Google Shape;5480;p70"/>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0"/>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0"/>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0"/>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0"/>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85" name="Google Shape;5485;p70"/>
            <p:cNvGrpSpPr/>
            <p:nvPr/>
          </p:nvGrpSpPr>
          <p:grpSpPr>
            <a:xfrm>
              <a:off x="1371406" y="1474292"/>
              <a:ext cx="518475" cy="879487"/>
              <a:chOff x="1398231" y="1474292"/>
              <a:chExt cx="518475" cy="879487"/>
            </a:xfrm>
          </p:grpSpPr>
          <p:grpSp>
            <p:nvGrpSpPr>
              <p:cNvPr id="5486" name="Google Shape;5486;p70"/>
              <p:cNvGrpSpPr/>
              <p:nvPr/>
            </p:nvGrpSpPr>
            <p:grpSpPr>
              <a:xfrm>
                <a:off x="1398231" y="1474292"/>
                <a:ext cx="518475" cy="341643"/>
                <a:chOff x="1398231" y="1474292"/>
                <a:chExt cx="518475" cy="341643"/>
              </a:xfrm>
            </p:grpSpPr>
            <p:sp>
              <p:nvSpPr>
                <p:cNvPr id="5487" name="Google Shape;5487;p70"/>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8" name="Google Shape;5488;p70"/>
                <p:cNvGrpSpPr/>
                <p:nvPr/>
              </p:nvGrpSpPr>
              <p:grpSpPr>
                <a:xfrm>
                  <a:off x="1616453" y="1474292"/>
                  <a:ext cx="300253" cy="341643"/>
                  <a:chOff x="1616453" y="1475379"/>
                  <a:chExt cx="300253" cy="341643"/>
                </a:xfrm>
              </p:grpSpPr>
              <p:sp>
                <p:nvSpPr>
                  <p:cNvPr id="5489" name="Google Shape;5489;p70"/>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0"/>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0"/>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0"/>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0"/>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0"/>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0"/>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6" name="Google Shape;5496;p70"/>
                  <p:cNvGrpSpPr/>
                  <p:nvPr/>
                </p:nvGrpSpPr>
                <p:grpSpPr>
                  <a:xfrm>
                    <a:off x="1839639" y="1475379"/>
                    <a:ext cx="77067" cy="341643"/>
                    <a:chOff x="1839639" y="1475379"/>
                    <a:chExt cx="77067" cy="341643"/>
                  </a:xfrm>
                </p:grpSpPr>
                <p:sp>
                  <p:nvSpPr>
                    <p:cNvPr id="5497" name="Google Shape;5497;p70"/>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0"/>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99" name="Google Shape;5499;p70"/>
              <p:cNvGrpSpPr/>
              <p:nvPr/>
            </p:nvGrpSpPr>
            <p:grpSpPr>
              <a:xfrm>
                <a:off x="1398451" y="2012951"/>
                <a:ext cx="518255" cy="340828"/>
                <a:chOff x="1398451" y="2012951"/>
                <a:chExt cx="518255" cy="340828"/>
              </a:xfrm>
            </p:grpSpPr>
            <p:sp>
              <p:nvSpPr>
                <p:cNvPr id="5500" name="Google Shape;5500;p70"/>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1" name="Google Shape;5501;p70"/>
                <p:cNvGrpSpPr/>
                <p:nvPr/>
              </p:nvGrpSpPr>
              <p:grpSpPr>
                <a:xfrm>
                  <a:off x="1616453" y="2012951"/>
                  <a:ext cx="300253" cy="340828"/>
                  <a:chOff x="1616453" y="2013538"/>
                  <a:chExt cx="300253" cy="340828"/>
                </a:xfrm>
              </p:grpSpPr>
              <p:sp>
                <p:nvSpPr>
                  <p:cNvPr id="5502" name="Google Shape;5502;p70"/>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0"/>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0"/>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0"/>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0"/>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0"/>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0"/>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9" name="Google Shape;5509;p70"/>
                  <p:cNvGrpSpPr/>
                  <p:nvPr/>
                </p:nvGrpSpPr>
                <p:grpSpPr>
                  <a:xfrm>
                    <a:off x="1839639" y="2013538"/>
                    <a:ext cx="77067" cy="340828"/>
                    <a:chOff x="1839639" y="2013538"/>
                    <a:chExt cx="77067" cy="340828"/>
                  </a:xfrm>
                </p:grpSpPr>
                <p:sp>
                  <p:nvSpPr>
                    <p:cNvPr id="5510" name="Google Shape;5510;p70"/>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0"/>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512" name="Google Shape;5512;p70"/>
          <p:cNvGrpSpPr/>
          <p:nvPr/>
        </p:nvGrpSpPr>
        <p:grpSpPr>
          <a:xfrm>
            <a:off x="721126" y="3399508"/>
            <a:ext cx="1368681" cy="682918"/>
            <a:chOff x="724986" y="3605478"/>
            <a:chExt cx="1368681" cy="682918"/>
          </a:xfrm>
        </p:grpSpPr>
        <p:grpSp>
          <p:nvGrpSpPr>
            <p:cNvPr id="5513" name="Google Shape;5513;p70"/>
            <p:cNvGrpSpPr/>
            <p:nvPr/>
          </p:nvGrpSpPr>
          <p:grpSpPr>
            <a:xfrm>
              <a:off x="1289102" y="3823629"/>
              <a:ext cx="240442" cy="250435"/>
              <a:chOff x="-165066" y="3843615"/>
              <a:chExt cx="221259" cy="230455"/>
            </a:xfrm>
          </p:grpSpPr>
          <p:sp>
            <p:nvSpPr>
              <p:cNvPr id="5514" name="Google Shape;5514;p70"/>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0"/>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0"/>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0"/>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0"/>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0"/>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0"/>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0"/>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0"/>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0"/>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0"/>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0"/>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0"/>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0"/>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0"/>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0"/>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0"/>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0"/>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0"/>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0"/>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4" name="Google Shape;5534;p70"/>
            <p:cNvGrpSpPr/>
            <p:nvPr/>
          </p:nvGrpSpPr>
          <p:grpSpPr>
            <a:xfrm>
              <a:off x="724986" y="3605478"/>
              <a:ext cx="1368681" cy="682918"/>
              <a:chOff x="724986" y="3605478"/>
              <a:chExt cx="1368681" cy="682918"/>
            </a:xfrm>
          </p:grpSpPr>
          <p:grpSp>
            <p:nvGrpSpPr>
              <p:cNvPr id="5535" name="Google Shape;5535;p70"/>
              <p:cNvGrpSpPr/>
              <p:nvPr/>
            </p:nvGrpSpPr>
            <p:grpSpPr>
              <a:xfrm>
                <a:off x="1498221" y="4047614"/>
                <a:ext cx="529172" cy="240783"/>
                <a:chOff x="1498221" y="4047614"/>
                <a:chExt cx="529172" cy="240783"/>
              </a:xfrm>
            </p:grpSpPr>
            <p:grpSp>
              <p:nvGrpSpPr>
                <p:cNvPr id="5536" name="Google Shape;5536;p70"/>
                <p:cNvGrpSpPr/>
                <p:nvPr/>
              </p:nvGrpSpPr>
              <p:grpSpPr>
                <a:xfrm>
                  <a:off x="1826655" y="4224370"/>
                  <a:ext cx="200738" cy="25631"/>
                  <a:chOff x="1826655" y="4224370"/>
                  <a:chExt cx="200738" cy="25631"/>
                </a:xfrm>
              </p:grpSpPr>
              <p:sp>
                <p:nvSpPr>
                  <p:cNvPr id="5537" name="Google Shape;5537;p70"/>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0"/>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9" name="Google Shape;5539;p70"/>
                <p:cNvGrpSpPr/>
                <p:nvPr/>
              </p:nvGrpSpPr>
              <p:grpSpPr>
                <a:xfrm>
                  <a:off x="1498221" y="4047614"/>
                  <a:ext cx="328444" cy="240783"/>
                  <a:chOff x="1498221" y="4047614"/>
                  <a:chExt cx="328444" cy="240783"/>
                </a:xfrm>
              </p:grpSpPr>
              <p:sp>
                <p:nvSpPr>
                  <p:cNvPr id="5540" name="Google Shape;5540;p70"/>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1" name="Google Shape;5541;p70"/>
                  <p:cNvGrpSpPr/>
                  <p:nvPr/>
                </p:nvGrpSpPr>
                <p:grpSpPr>
                  <a:xfrm>
                    <a:off x="1498221" y="4047614"/>
                    <a:ext cx="150566" cy="190416"/>
                    <a:chOff x="1498221" y="4047614"/>
                    <a:chExt cx="150566" cy="190416"/>
                  </a:xfrm>
                </p:grpSpPr>
                <p:sp>
                  <p:nvSpPr>
                    <p:cNvPr id="5542" name="Google Shape;5542;p70"/>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0"/>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44" name="Google Shape;5544;p70"/>
              <p:cNvGrpSpPr/>
              <p:nvPr/>
            </p:nvGrpSpPr>
            <p:grpSpPr>
              <a:xfrm>
                <a:off x="1560718" y="3800594"/>
                <a:ext cx="532948" cy="302090"/>
                <a:chOff x="1560718" y="3800594"/>
                <a:chExt cx="532948" cy="302090"/>
              </a:xfrm>
            </p:grpSpPr>
            <p:grpSp>
              <p:nvGrpSpPr>
                <p:cNvPr id="5545" name="Google Shape;5545;p70"/>
                <p:cNvGrpSpPr/>
                <p:nvPr/>
              </p:nvGrpSpPr>
              <p:grpSpPr>
                <a:xfrm>
                  <a:off x="1912179" y="3827344"/>
                  <a:ext cx="181487" cy="25631"/>
                  <a:chOff x="1912179" y="3827344"/>
                  <a:chExt cx="181487" cy="25631"/>
                </a:xfrm>
              </p:grpSpPr>
              <p:sp>
                <p:nvSpPr>
                  <p:cNvPr id="5546" name="Google Shape;5546;p70"/>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0"/>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70"/>
                <p:cNvGrpSpPr/>
                <p:nvPr/>
              </p:nvGrpSpPr>
              <p:grpSpPr>
                <a:xfrm>
                  <a:off x="1912179" y="4044505"/>
                  <a:ext cx="181487" cy="25622"/>
                  <a:chOff x="1912179" y="4044506"/>
                  <a:chExt cx="181487" cy="25622"/>
                </a:xfrm>
              </p:grpSpPr>
              <p:sp>
                <p:nvSpPr>
                  <p:cNvPr id="5549" name="Google Shape;5549;p70"/>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0"/>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70"/>
                <p:cNvGrpSpPr/>
                <p:nvPr/>
              </p:nvGrpSpPr>
              <p:grpSpPr>
                <a:xfrm>
                  <a:off x="1560718" y="3800594"/>
                  <a:ext cx="351472" cy="302090"/>
                  <a:chOff x="1560718" y="3800594"/>
                  <a:chExt cx="351472" cy="302090"/>
                </a:xfrm>
              </p:grpSpPr>
              <p:grpSp>
                <p:nvGrpSpPr>
                  <p:cNvPr id="5552" name="Google Shape;5552;p70"/>
                  <p:cNvGrpSpPr/>
                  <p:nvPr/>
                </p:nvGrpSpPr>
                <p:grpSpPr>
                  <a:xfrm>
                    <a:off x="1560718" y="3842857"/>
                    <a:ext cx="173586" cy="217131"/>
                    <a:chOff x="1560718" y="3842857"/>
                    <a:chExt cx="173586" cy="217131"/>
                  </a:xfrm>
                </p:grpSpPr>
                <p:sp>
                  <p:nvSpPr>
                    <p:cNvPr id="5553" name="Google Shape;5553;p70"/>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0"/>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0"/>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6" name="Google Shape;5556;p70"/>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0"/>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58" name="Google Shape;5558;p70"/>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9" name="Google Shape;5559;p70"/>
              <p:cNvGrpSpPr/>
              <p:nvPr/>
            </p:nvGrpSpPr>
            <p:grpSpPr>
              <a:xfrm>
                <a:off x="785350" y="3605478"/>
                <a:ext cx="535311" cy="249245"/>
                <a:chOff x="785350" y="3605478"/>
                <a:chExt cx="535311" cy="249245"/>
              </a:xfrm>
            </p:grpSpPr>
            <p:grpSp>
              <p:nvGrpSpPr>
                <p:cNvPr id="5560" name="Google Shape;5560;p70"/>
                <p:cNvGrpSpPr/>
                <p:nvPr/>
              </p:nvGrpSpPr>
              <p:grpSpPr>
                <a:xfrm>
                  <a:off x="785350" y="3605478"/>
                  <a:ext cx="376191" cy="102736"/>
                  <a:chOff x="785350" y="3605478"/>
                  <a:chExt cx="376191" cy="102736"/>
                </a:xfrm>
              </p:grpSpPr>
              <p:sp>
                <p:nvSpPr>
                  <p:cNvPr id="5561" name="Google Shape;5561;p70"/>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0"/>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0"/>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4" name="Google Shape;5564;p70"/>
                <p:cNvGrpSpPr/>
                <p:nvPr/>
              </p:nvGrpSpPr>
              <p:grpSpPr>
                <a:xfrm>
                  <a:off x="1161530" y="3655851"/>
                  <a:ext cx="159131" cy="198872"/>
                  <a:chOff x="1161530" y="3655851"/>
                  <a:chExt cx="159131" cy="198872"/>
                </a:xfrm>
              </p:grpSpPr>
              <p:sp>
                <p:nvSpPr>
                  <p:cNvPr id="5565" name="Google Shape;5565;p70"/>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0"/>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7" name="Google Shape;5567;p70"/>
              <p:cNvGrpSpPr/>
              <p:nvPr/>
            </p:nvGrpSpPr>
            <p:grpSpPr>
              <a:xfrm>
                <a:off x="785350" y="4047614"/>
                <a:ext cx="535311" cy="240783"/>
                <a:chOff x="785350" y="4047614"/>
                <a:chExt cx="535311" cy="240783"/>
              </a:xfrm>
            </p:grpSpPr>
            <p:grpSp>
              <p:nvGrpSpPr>
                <p:cNvPr id="5568" name="Google Shape;5568;p70"/>
                <p:cNvGrpSpPr/>
                <p:nvPr/>
              </p:nvGrpSpPr>
              <p:grpSpPr>
                <a:xfrm>
                  <a:off x="1161636" y="4047614"/>
                  <a:ext cx="159025" cy="190415"/>
                  <a:chOff x="1161636" y="4047614"/>
                  <a:chExt cx="159025" cy="190415"/>
                </a:xfrm>
              </p:grpSpPr>
              <p:sp>
                <p:nvSpPr>
                  <p:cNvPr id="5569" name="Google Shape;5569;p70"/>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0"/>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1" name="Google Shape;5571;p70"/>
                <p:cNvGrpSpPr/>
                <p:nvPr/>
              </p:nvGrpSpPr>
              <p:grpSpPr>
                <a:xfrm>
                  <a:off x="785350" y="4185661"/>
                  <a:ext cx="376191" cy="102736"/>
                  <a:chOff x="785350" y="4185661"/>
                  <a:chExt cx="376191" cy="102736"/>
                </a:xfrm>
              </p:grpSpPr>
              <p:sp>
                <p:nvSpPr>
                  <p:cNvPr id="5572" name="Google Shape;5572;p70"/>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0"/>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0"/>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5" name="Google Shape;5575;p70"/>
              <p:cNvGrpSpPr/>
              <p:nvPr/>
            </p:nvGrpSpPr>
            <p:grpSpPr>
              <a:xfrm>
                <a:off x="1501054" y="3605478"/>
                <a:ext cx="526340" cy="249240"/>
                <a:chOff x="1501054" y="3605478"/>
                <a:chExt cx="526340" cy="249240"/>
              </a:xfrm>
            </p:grpSpPr>
            <p:grpSp>
              <p:nvGrpSpPr>
                <p:cNvPr id="5576" name="Google Shape;5576;p70"/>
                <p:cNvGrpSpPr/>
                <p:nvPr/>
              </p:nvGrpSpPr>
              <p:grpSpPr>
                <a:xfrm>
                  <a:off x="1834208" y="3643867"/>
                  <a:ext cx="193185" cy="25622"/>
                  <a:chOff x="1834208" y="3643867"/>
                  <a:chExt cx="193185" cy="25622"/>
                </a:xfrm>
              </p:grpSpPr>
              <p:sp>
                <p:nvSpPr>
                  <p:cNvPr id="5577" name="Google Shape;5577;p70"/>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0"/>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70"/>
                <p:cNvGrpSpPr/>
                <p:nvPr/>
              </p:nvGrpSpPr>
              <p:grpSpPr>
                <a:xfrm>
                  <a:off x="1501054" y="3605478"/>
                  <a:ext cx="333165" cy="249240"/>
                  <a:chOff x="1501054" y="3605478"/>
                  <a:chExt cx="333165" cy="249240"/>
                </a:xfrm>
              </p:grpSpPr>
              <p:sp>
                <p:nvSpPr>
                  <p:cNvPr id="5580" name="Google Shape;5580;p70"/>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1" name="Google Shape;5581;p70"/>
                  <p:cNvGrpSpPr/>
                  <p:nvPr/>
                </p:nvGrpSpPr>
                <p:grpSpPr>
                  <a:xfrm>
                    <a:off x="1501054" y="3655851"/>
                    <a:ext cx="155286" cy="198867"/>
                    <a:chOff x="1501054" y="3655851"/>
                    <a:chExt cx="155286" cy="198867"/>
                  </a:xfrm>
                </p:grpSpPr>
                <p:sp>
                  <p:nvSpPr>
                    <p:cNvPr id="5582" name="Google Shape;5582;p70"/>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0"/>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84" name="Google Shape;5584;p70"/>
              <p:cNvGrpSpPr/>
              <p:nvPr/>
            </p:nvGrpSpPr>
            <p:grpSpPr>
              <a:xfrm>
                <a:off x="724986" y="3800594"/>
                <a:ext cx="532950" cy="302090"/>
                <a:chOff x="724986" y="3800594"/>
                <a:chExt cx="532950" cy="302090"/>
              </a:xfrm>
            </p:grpSpPr>
            <p:grpSp>
              <p:nvGrpSpPr>
                <p:cNvPr id="5585" name="Google Shape;5585;p70"/>
                <p:cNvGrpSpPr/>
                <p:nvPr/>
              </p:nvGrpSpPr>
              <p:grpSpPr>
                <a:xfrm>
                  <a:off x="724986" y="4044367"/>
                  <a:ext cx="181314" cy="25626"/>
                  <a:chOff x="724986" y="4044367"/>
                  <a:chExt cx="181314" cy="25626"/>
                </a:xfrm>
              </p:grpSpPr>
              <p:sp>
                <p:nvSpPr>
                  <p:cNvPr id="5586" name="Google Shape;5586;p70"/>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0"/>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8" name="Google Shape;5588;p70"/>
                <p:cNvGrpSpPr/>
                <p:nvPr/>
              </p:nvGrpSpPr>
              <p:grpSpPr>
                <a:xfrm>
                  <a:off x="906290" y="3800594"/>
                  <a:ext cx="351646" cy="302090"/>
                  <a:chOff x="906290" y="3800594"/>
                  <a:chExt cx="351646" cy="302090"/>
                </a:xfrm>
              </p:grpSpPr>
              <p:grpSp>
                <p:nvGrpSpPr>
                  <p:cNvPr id="5589" name="Google Shape;5589;p70"/>
                  <p:cNvGrpSpPr/>
                  <p:nvPr/>
                </p:nvGrpSpPr>
                <p:grpSpPr>
                  <a:xfrm>
                    <a:off x="1084172" y="3842857"/>
                    <a:ext cx="173764" cy="217131"/>
                    <a:chOff x="1084172" y="3842857"/>
                    <a:chExt cx="173764" cy="217131"/>
                  </a:xfrm>
                </p:grpSpPr>
                <p:grpSp>
                  <p:nvGrpSpPr>
                    <p:cNvPr id="5590" name="Google Shape;5590;p70"/>
                    <p:cNvGrpSpPr/>
                    <p:nvPr/>
                  </p:nvGrpSpPr>
                  <p:grpSpPr>
                    <a:xfrm>
                      <a:off x="1156862" y="3936509"/>
                      <a:ext cx="101073" cy="25622"/>
                      <a:chOff x="1156862" y="3936509"/>
                      <a:chExt cx="101073" cy="25622"/>
                    </a:xfrm>
                  </p:grpSpPr>
                  <p:sp>
                    <p:nvSpPr>
                      <p:cNvPr id="5591" name="Google Shape;5591;p70"/>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0"/>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3" name="Google Shape;5593;p70"/>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4" name="Google Shape;5594;p70"/>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0"/>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70"/>
                <p:cNvGrpSpPr/>
                <p:nvPr/>
              </p:nvGrpSpPr>
              <p:grpSpPr>
                <a:xfrm>
                  <a:off x="724986" y="3830189"/>
                  <a:ext cx="189533" cy="25626"/>
                  <a:chOff x="724986" y="3830189"/>
                  <a:chExt cx="189533" cy="25626"/>
                </a:xfrm>
              </p:grpSpPr>
              <p:sp>
                <p:nvSpPr>
                  <p:cNvPr id="5597" name="Google Shape;5597;p70"/>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0"/>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599" name="Google Shape;5599;p70"/>
          <p:cNvGrpSpPr/>
          <p:nvPr/>
        </p:nvGrpSpPr>
        <p:grpSpPr>
          <a:xfrm>
            <a:off x="2249438" y="2249669"/>
            <a:ext cx="948701" cy="935378"/>
            <a:chOff x="2253298" y="2428317"/>
            <a:chExt cx="948701" cy="935378"/>
          </a:xfrm>
        </p:grpSpPr>
        <p:sp>
          <p:nvSpPr>
            <p:cNvPr id="5600" name="Google Shape;5600;p70"/>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0"/>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0"/>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0"/>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0"/>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0"/>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0"/>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0"/>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0"/>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0"/>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0"/>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0"/>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0"/>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0"/>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0"/>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0"/>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0"/>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0"/>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0"/>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0"/>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0"/>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0"/>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0"/>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0"/>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0"/>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0"/>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0"/>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0"/>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0"/>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0"/>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0"/>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0"/>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0"/>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sp>
        <p:nvSpPr>
          <p:cNvPr id="1918" name="Google Shape;1918;p35"/>
          <p:cNvSpPr txBox="1"/>
          <p:nvPr>
            <p:ph type="title"/>
          </p:nvPr>
        </p:nvSpPr>
        <p:spPr>
          <a:xfrm>
            <a:off x="1653000" y="2440950"/>
            <a:ext cx="58380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Leçon de théorie</a:t>
            </a:r>
            <a:endParaRPr/>
          </a:p>
        </p:txBody>
      </p:sp>
      <p:sp>
        <p:nvSpPr>
          <p:cNvPr id="1919" name="Google Shape;1919;p35"/>
          <p:cNvSpPr txBox="1"/>
          <p:nvPr>
            <p:ph idx="1" type="subTitle"/>
          </p:nvPr>
        </p:nvSpPr>
        <p:spPr>
          <a:xfrm>
            <a:off x="1653000" y="3227290"/>
            <a:ext cx="5838000" cy="45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Vous pouvez entrer un sous-titre ici si vous en avez besoin</a:t>
            </a:r>
            <a:endParaRPr/>
          </a:p>
        </p:txBody>
      </p:sp>
      <p:sp>
        <p:nvSpPr>
          <p:cNvPr id="1920" name="Google Shape;1920;p35"/>
          <p:cNvSpPr txBox="1"/>
          <p:nvPr>
            <p:ph idx="2" type="title"/>
          </p:nvPr>
        </p:nvSpPr>
        <p:spPr>
          <a:xfrm>
            <a:off x="3720750" y="1181250"/>
            <a:ext cx="1702500" cy="103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01</a:t>
            </a:r>
            <a:endParaRPr/>
          </a:p>
        </p:txBody>
      </p:sp>
      <p:grpSp>
        <p:nvGrpSpPr>
          <p:cNvPr id="1921" name="Google Shape;1921;p35"/>
          <p:cNvGrpSpPr/>
          <p:nvPr/>
        </p:nvGrpSpPr>
        <p:grpSpPr>
          <a:xfrm>
            <a:off x="7358250" y="1285575"/>
            <a:ext cx="130200" cy="126125"/>
            <a:chOff x="3935725" y="167575"/>
            <a:chExt cx="130200" cy="126125"/>
          </a:xfrm>
        </p:grpSpPr>
        <p:sp>
          <p:nvSpPr>
            <p:cNvPr id="1922" name="Google Shape;1922;p35"/>
            <p:cNvSpPr/>
            <p:nvPr/>
          </p:nvSpPr>
          <p:spPr>
            <a:xfrm>
              <a:off x="3935725" y="1675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923" name="Google Shape;1923;p35"/>
            <p:cNvSpPr/>
            <p:nvPr/>
          </p:nvSpPr>
          <p:spPr>
            <a:xfrm>
              <a:off x="4000825" y="201775"/>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924" name="Google Shape;1924;p35"/>
            <p:cNvSpPr/>
            <p:nvPr/>
          </p:nvSpPr>
          <p:spPr>
            <a:xfrm>
              <a:off x="3935725" y="237300"/>
              <a:ext cx="65100" cy="56400"/>
            </a:xfrm>
            <a:prstGeom prst="hexagon">
              <a:avLst>
                <a:gd fmla="val 25000" name="adj"/>
                <a:gd fmla="val 115470" name="vf"/>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grpSp>
        <p:nvGrpSpPr>
          <p:cNvPr id="1925" name="Google Shape;1925;p35"/>
          <p:cNvGrpSpPr/>
          <p:nvPr/>
        </p:nvGrpSpPr>
        <p:grpSpPr>
          <a:xfrm>
            <a:off x="8146817" y="1602437"/>
            <a:ext cx="449076" cy="119073"/>
            <a:chOff x="7108302" y="2550931"/>
            <a:chExt cx="281323" cy="74593"/>
          </a:xfrm>
        </p:grpSpPr>
        <p:sp>
          <p:nvSpPr>
            <p:cNvPr id="1926" name="Google Shape;1926;p35"/>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7" name="Google Shape;1927;p35"/>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8" name="Google Shape;1928;p35"/>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9" name="Google Shape;1929;p35"/>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0" name="Google Shape;1930;p35"/>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1" name="Google Shape;1931;p35"/>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2" name="Google Shape;1932;p35"/>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3" name="Google Shape;1933;p35"/>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4" name="Google Shape;1934;p35"/>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5" name="Google Shape;1935;p35"/>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6" name="Shape 5636"/>
        <p:cNvGrpSpPr/>
        <p:nvPr/>
      </p:nvGrpSpPr>
      <p:grpSpPr>
        <a:xfrm>
          <a:off x="0" y="0"/>
          <a:ext cx="0" cy="0"/>
          <a:chOff x="0" y="0"/>
          <a:chExt cx="0" cy="0"/>
        </a:xfrm>
      </p:grpSpPr>
      <p:grpSp>
        <p:nvGrpSpPr>
          <p:cNvPr id="5637" name="Google Shape;5637;p71"/>
          <p:cNvGrpSpPr/>
          <p:nvPr/>
        </p:nvGrpSpPr>
        <p:grpSpPr>
          <a:xfrm>
            <a:off x="3339745" y="952988"/>
            <a:ext cx="2363393" cy="1017867"/>
            <a:chOff x="3292400" y="1219146"/>
            <a:chExt cx="2615240" cy="1110239"/>
          </a:xfrm>
        </p:grpSpPr>
        <p:sp>
          <p:nvSpPr>
            <p:cNvPr id="5638" name="Google Shape;5638;p71"/>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5639" name="Google Shape;5639;p71"/>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640" name="Google Shape;5640;p71"/>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fr" sz="400">
                  <a:solidFill>
                    <a:srgbClr val="FFFFFF"/>
                  </a:solidFill>
                </a:rPr>
                <a:t>JANUARY</a:t>
              </a:r>
              <a:endParaRPr sz="400">
                <a:solidFill>
                  <a:srgbClr val="FFFFFF"/>
                </a:solidFill>
              </a:endParaRPr>
            </a:p>
          </p:txBody>
        </p:sp>
        <p:sp>
          <p:nvSpPr>
            <p:cNvPr id="5641" name="Google Shape;5641;p71"/>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fr" sz="400">
                  <a:solidFill>
                    <a:srgbClr val="FFFFFF"/>
                  </a:solidFill>
                </a:rPr>
                <a:t>FEBRUARY</a:t>
              </a:r>
              <a:endParaRPr sz="400">
                <a:solidFill>
                  <a:srgbClr val="FFFFFF"/>
                </a:solidFill>
              </a:endParaRPr>
            </a:p>
          </p:txBody>
        </p:sp>
        <p:sp>
          <p:nvSpPr>
            <p:cNvPr id="5642" name="Google Shape;5642;p71"/>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fr" sz="400">
                  <a:solidFill>
                    <a:srgbClr val="FFFFFF"/>
                  </a:solidFill>
                </a:rPr>
                <a:t>MARCH</a:t>
              </a:r>
              <a:endParaRPr sz="400">
                <a:solidFill>
                  <a:srgbClr val="FFFFFF"/>
                </a:solidFill>
              </a:endParaRPr>
            </a:p>
          </p:txBody>
        </p:sp>
        <p:sp>
          <p:nvSpPr>
            <p:cNvPr id="5643" name="Google Shape;5643;p71"/>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fr" sz="400">
                  <a:solidFill>
                    <a:srgbClr val="FFFFFF"/>
                  </a:solidFill>
                </a:rPr>
                <a:t>APRIL</a:t>
              </a:r>
              <a:endParaRPr sz="400">
                <a:solidFill>
                  <a:srgbClr val="FFFFFF"/>
                </a:solidFill>
              </a:endParaRPr>
            </a:p>
          </p:txBody>
        </p:sp>
        <p:sp>
          <p:nvSpPr>
            <p:cNvPr id="5644" name="Google Shape;5644;p71"/>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fr" sz="400">
                  <a:solidFill>
                    <a:srgbClr val="FFFFFF"/>
                  </a:solidFill>
                </a:rPr>
                <a:t>MAY</a:t>
              </a:r>
              <a:endParaRPr sz="400">
                <a:solidFill>
                  <a:srgbClr val="FFFFFF"/>
                </a:solidFill>
              </a:endParaRPr>
            </a:p>
          </p:txBody>
        </p:sp>
        <p:sp>
          <p:nvSpPr>
            <p:cNvPr id="5645" name="Google Shape;5645;p71"/>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fr" sz="400">
                  <a:solidFill>
                    <a:srgbClr val="FFFFFF"/>
                  </a:solidFill>
                </a:rPr>
                <a:t>JUNE</a:t>
              </a:r>
              <a:endParaRPr sz="400">
                <a:solidFill>
                  <a:srgbClr val="FFFFFF"/>
                </a:solidFill>
              </a:endParaRPr>
            </a:p>
          </p:txBody>
        </p:sp>
        <p:sp>
          <p:nvSpPr>
            <p:cNvPr id="5646" name="Google Shape;5646;p71"/>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fr" sz="400">
                  <a:solidFill>
                    <a:srgbClr val="FFFFFF"/>
                  </a:solidFill>
                </a:rPr>
                <a:t>PHASE 1</a:t>
              </a:r>
              <a:endParaRPr sz="400">
                <a:solidFill>
                  <a:srgbClr val="FFFFFF"/>
                </a:solidFill>
              </a:endParaRPr>
            </a:p>
          </p:txBody>
        </p:sp>
        <p:sp>
          <p:nvSpPr>
            <p:cNvPr id="5647" name="Google Shape;5647;p71"/>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fr" sz="400">
                  <a:solidFill>
                    <a:srgbClr val="FFFFFF"/>
                  </a:solidFill>
                </a:rPr>
                <a:t>PHASE 2</a:t>
              </a:r>
              <a:endParaRPr sz="400">
                <a:solidFill>
                  <a:srgbClr val="FFFFFF"/>
                </a:solidFill>
              </a:endParaRPr>
            </a:p>
          </p:txBody>
        </p:sp>
        <p:sp>
          <p:nvSpPr>
            <p:cNvPr id="5648" name="Google Shape;5648;p71"/>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fr" sz="400">
                  <a:solidFill>
                    <a:srgbClr val="FFFFFF"/>
                  </a:solidFill>
                </a:rPr>
                <a:t>Task 1</a:t>
              </a:r>
              <a:endParaRPr sz="400">
                <a:solidFill>
                  <a:srgbClr val="FFFFFF"/>
                </a:solidFill>
              </a:endParaRPr>
            </a:p>
          </p:txBody>
        </p:sp>
        <p:sp>
          <p:nvSpPr>
            <p:cNvPr id="5649" name="Google Shape;5649;p71"/>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fr" sz="400">
                  <a:solidFill>
                    <a:srgbClr val="FFFFFF"/>
                  </a:solidFill>
                </a:rPr>
                <a:t>Task 2</a:t>
              </a:r>
              <a:endParaRPr sz="400">
                <a:solidFill>
                  <a:srgbClr val="FFFFFF"/>
                </a:solidFill>
              </a:endParaRPr>
            </a:p>
          </p:txBody>
        </p:sp>
        <p:sp>
          <p:nvSpPr>
            <p:cNvPr id="5650" name="Google Shape;5650;p71"/>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fr" sz="400">
                  <a:solidFill>
                    <a:srgbClr val="FFFFFF"/>
                  </a:solidFill>
                </a:rPr>
                <a:t>Task 1</a:t>
              </a:r>
              <a:endParaRPr sz="400">
                <a:solidFill>
                  <a:srgbClr val="FFFFFF"/>
                </a:solidFill>
              </a:endParaRPr>
            </a:p>
          </p:txBody>
        </p:sp>
        <p:sp>
          <p:nvSpPr>
            <p:cNvPr id="5651" name="Google Shape;5651;p71"/>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fr" sz="400">
                  <a:solidFill>
                    <a:srgbClr val="FFFFFF"/>
                  </a:solidFill>
                </a:rPr>
                <a:t>Task 2</a:t>
              </a:r>
              <a:endParaRPr sz="400">
                <a:solidFill>
                  <a:srgbClr val="FFFFFF"/>
                </a:solidFill>
              </a:endParaRPr>
            </a:p>
          </p:txBody>
        </p:sp>
        <p:grpSp>
          <p:nvGrpSpPr>
            <p:cNvPr id="5652" name="Google Shape;5652;p71"/>
            <p:cNvGrpSpPr/>
            <p:nvPr/>
          </p:nvGrpSpPr>
          <p:grpSpPr>
            <a:xfrm>
              <a:off x="3748438" y="1378608"/>
              <a:ext cx="2159202" cy="903971"/>
              <a:chOff x="1683525" y="2179850"/>
              <a:chExt cx="4519050" cy="2134525"/>
            </a:xfrm>
          </p:grpSpPr>
          <p:sp>
            <p:nvSpPr>
              <p:cNvPr id="5653" name="Google Shape;5653;p71"/>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654" name="Google Shape;5654;p71"/>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655" name="Google Shape;5655;p71"/>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656" name="Google Shape;5656;p71"/>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657" name="Google Shape;5657;p71"/>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658" name="Google Shape;5658;p71"/>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659" name="Google Shape;5659;p71"/>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660" name="Google Shape;5660;p71"/>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661" name="Google Shape;5661;p71"/>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662" name="Google Shape;5662;p71"/>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663" name="Google Shape;5663;p71"/>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664" name="Google Shape;5664;p71"/>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5665" name="Google Shape;5665;p71"/>
          <p:cNvGraphicFramePr/>
          <p:nvPr/>
        </p:nvGraphicFramePr>
        <p:xfrm>
          <a:off x="5935838" y="2130461"/>
          <a:ext cx="3000000" cy="3000000"/>
        </p:xfrm>
        <a:graphic>
          <a:graphicData uri="http://schemas.openxmlformats.org/drawingml/2006/table">
            <a:tbl>
              <a:tblPr>
                <a:noFill/>
                <a:tableStyleId>{EF1BF9ED-3D8D-4ACE-AD50-38159D2B6216}</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666" name="Google Shape;5666;p71"/>
          <p:cNvGrpSpPr/>
          <p:nvPr/>
        </p:nvGrpSpPr>
        <p:grpSpPr>
          <a:xfrm>
            <a:off x="5935948" y="3189058"/>
            <a:ext cx="2496964" cy="1001454"/>
            <a:chOff x="1919611" y="789980"/>
            <a:chExt cx="1474179" cy="606868"/>
          </a:xfrm>
        </p:grpSpPr>
        <p:cxnSp>
          <p:nvCxnSpPr>
            <p:cNvPr id="5667" name="Google Shape;5667;p71"/>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668" name="Google Shape;5668;p71"/>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669" name="Google Shape;5669;p71"/>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670" name="Google Shape;5670;p71"/>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fr" sz="400">
                  <a:solidFill>
                    <a:srgbClr val="E3E9ED"/>
                  </a:solidFill>
                </a:rPr>
                <a:t>JANUARY</a:t>
              </a:r>
              <a:endParaRPr sz="400">
                <a:solidFill>
                  <a:srgbClr val="E3E9ED"/>
                </a:solidFill>
              </a:endParaRPr>
            </a:p>
          </p:txBody>
        </p:sp>
        <p:sp>
          <p:nvSpPr>
            <p:cNvPr id="5671" name="Google Shape;5671;p71"/>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fr" sz="400">
                  <a:solidFill>
                    <a:srgbClr val="E3E9ED"/>
                  </a:solidFill>
                </a:rPr>
                <a:t>FEBRUARY</a:t>
              </a:r>
              <a:endParaRPr sz="400">
                <a:solidFill>
                  <a:srgbClr val="E3E9ED"/>
                </a:solidFill>
              </a:endParaRPr>
            </a:p>
          </p:txBody>
        </p:sp>
        <p:sp>
          <p:nvSpPr>
            <p:cNvPr id="5672" name="Google Shape;5672;p71"/>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fr" sz="400">
                  <a:solidFill>
                    <a:srgbClr val="E3E9ED"/>
                  </a:solidFill>
                </a:rPr>
                <a:t>MARCH</a:t>
              </a:r>
              <a:endParaRPr sz="400">
                <a:solidFill>
                  <a:srgbClr val="E3E9ED"/>
                </a:solidFill>
              </a:endParaRPr>
            </a:p>
          </p:txBody>
        </p:sp>
        <p:sp>
          <p:nvSpPr>
            <p:cNvPr id="5673" name="Google Shape;5673;p71"/>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fr" sz="400">
                  <a:solidFill>
                    <a:srgbClr val="E3E9ED"/>
                  </a:solidFill>
                </a:rPr>
                <a:t>APRIL</a:t>
              </a:r>
              <a:endParaRPr sz="400">
                <a:solidFill>
                  <a:srgbClr val="E3E9ED"/>
                </a:solidFill>
              </a:endParaRPr>
            </a:p>
          </p:txBody>
        </p:sp>
        <p:sp>
          <p:nvSpPr>
            <p:cNvPr id="5674" name="Google Shape;5674;p71"/>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1"/>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1"/>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1"/>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1"/>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1"/>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1"/>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fr" sz="400">
                  <a:solidFill>
                    <a:srgbClr val="E3E9ED"/>
                  </a:solidFill>
                </a:rPr>
                <a:t>PHASE 1</a:t>
              </a:r>
              <a:endParaRPr sz="400">
                <a:solidFill>
                  <a:srgbClr val="E3E9ED"/>
                </a:solidFill>
              </a:endParaRPr>
            </a:p>
          </p:txBody>
        </p:sp>
        <p:sp>
          <p:nvSpPr>
            <p:cNvPr id="5681" name="Google Shape;5681;p71"/>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fr" sz="400">
                  <a:solidFill>
                    <a:srgbClr val="E3E9ED"/>
                  </a:solidFill>
                </a:rPr>
                <a:t>Task 1</a:t>
              </a:r>
              <a:endParaRPr sz="400">
                <a:solidFill>
                  <a:srgbClr val="E3E9ED"/>
                </a:solidFill>
              </a:endParaRPr>
            </a:p>
          </p:txBody>
        </p:sp>
        <p:sp>
          <p:nvSpPr>
            <p:cNvPr id="5682" name="Google Shape;5682;p71"/>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fr" sz="400">
                  <a:solidFill>
                    <a:srgbClr val="E3E9ED"/>
                  </a:solidFill>
                </a:rPr>
                <a:t>Task 2</a:t>
              </a:r>
              <a:endParaRPr sz="400">
                <a:solidFill>
                  <a:srgbClr val="E3E9ED"/>
                </a:solidFill>
              </a:endParaRPr>
            </a:p>
          </p:txBody>
        </p:sp>
        <p:sp>
          <p:nvSpPr>
            <p:cNvPr id="5683" name="Google Shape;5683;p71"/>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71"/>
          <p:cNvGrpSpPr/>
          <p:nvPr/>
        </p:nvGrpSpPr>
        <p:grpSpPr>
          <a:xfrm>
            <a:off x="712562" y="998017"/>
            <a:ext cx="2394370" cy="976502"/>
            <a:chOff x="749309" y="1112739"/>
            <a:chExt cx="2371603" cy="976502"/>
          </a:xfrm>
        </p:grpSpPr>
        <p:sp>
          <p:nvSpPr>
            <p:cNvPr id="5685" name="Google Shape;5685;p71"/>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1"/>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1"/>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1"/>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1"/>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1"/>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1"/>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1"/>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1"/>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1"/>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1"/>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1"/>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1"/>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1"/>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1"/>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1"/>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1"/>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1"/>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1"/>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1"/>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1"/>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1"/>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1"/>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1"/>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1"/>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1"/>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1"/>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1"/>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1"/>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1"/>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1"/>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1"/>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717" name="Google Shape;5717;p71"/>
          <p:cNvGraphicFramePr/>
          <p:nvPr/>
        </p:nvGraphicFramePr>
        <p:xfrm>
          <a:off x="5935863" y="996311"/>
          <a:ext cx="3000000" cy="3000000"/>
        </p:xfrm>
        <a:graphic>
          <a:graphicData uri="http://schemas.openxmlformats.org/drawingml/2006/table">
            <a:tbl>
              <a:tblPr>
                <a:noFill/>
                <a:tableStyleId>{EF1BF9ED-3D8D-4ACE-AD50-38159D2B6216}</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718" name="Google Shape;5718;p71"/>
          <p:cNvGraphicFramePr/>
          <p:nvPr/>
        </p:nvGraphicFramePr>
        <p:xfrm>
          <a:off x="3342575" y="2130461"/>
          <a:ext cx="3000000" cy="3000000"/>
        </p:xfrm>
        <a:graphic>
          <a:graphicData uri="http://schemas.openxmlformats.org/drawingml/2006/table">
            <a:tbl>
              <a:tblPr>
                <a:noFill/>
                <a:tableStyleId>{EF1BF9ED-3D8D-4ACE-AD50-38159D2B6216}</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719" name="Google Shape;5719;p71"/>
          <p:cNvGrpSpPr/>
          <p:nvPr/>
        </p:nvGrpSpPr>
        <p:grpSpPr>
          <a:xfrm>
            <a:off x="4086505" y="2517104"/>
            <a:ext cx="1517436" cy="74460"/>
            <a:chOff x="3980086" y="2804397"/>
            <a:chExt cx="1227600" cy="66900"/>
          </a:xfrm>
        </p:grpSpPr>
        <p:sp>
          <p:nvSpPr>
            <p:cNvPr id="5720" name="Google Shape;5720;p7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71"/>
          <p:cNvGrpSpPr/>
          <p:nvPr/>
        </p:nvGrpSpPr>
        <p:grpSpPr>
          <a:xfrm>
            <a:off x="4711569" y="2809692"/>
            <a:ext cx="892956" cy="74460"/>
            <a:chOff x="3980086" y="2804397"/>
            <a:chExt cx="1227600" cy="66900"/>
          </a:xfrm>
        </p:grpSpPr>
        <p:sp>
          <p:nvSpPr>
            <p:cNvPr id="5723" name="Google Shape;5723;p7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71"/>
          <p:cNvGrpSpPr/>
          <p:nvPr/>
        </p:nvGrpSpPr>
        <p:grpSpPr>
          <a:xfrm>
            <a:off x="3344661" y="3168575"/>
            <a:ext cx="2363244" cy="1005943"/>
            <a:chOff x="3358415" y="3361302"/>
            <a:chExt cx="2363244" cy="1024695"/>
          </a:xfrm>
        </p:grpSpPr>
        <p:grpSp>
          <p:nvGrpSpPr>
            <p:cNvPr id="5726" name="Google Shape;5726;p71"/>
            <p:cNvGrpSpPr/>
            <p:nvPr/>
          </p:nvGrpSpPr>
          <p:grpSpPr>
            <a:xfrm>
              <a:off x="3358415" y="3361302"/>
              <a:ext cx="441300" cy="1024695"/>
              <a:chOff x="3358415" y="3361302"/>
              <a:chExt cx="441300" cy="1024695"/>
            </a:xfrm>
          </p:grpSpPr>
          <p:sp>
            <p:nvSpPr>
              <p:cNvPr id="5727" name="Google Shape;5727;p71"/>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1"/>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1"/>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1"/>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1"/>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1"/>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71"/>
            <p:cNvGrpSpPr/>
            <p:nvPr/>
          </p:nvGrpSpPr>
          <p:grpSpPr>
            <a:xfrm>
              <a:off x="3838901" y="3361302"/>
              <a:ext cx="441300" cy="1024695"/>
              <a:chOff x="3838901" y="3361302"/>
              <a:chExt cx="441300" cy="1024695"/>
            </a:xfrm>
          </p:grpSpPr>
          <p:sp>
            <p:nvSpPr>
              <p:cNvPr id="5734" name="Google Shape;5734;p71"/>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1"/>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1"/>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1"/>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1"/>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1"/>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0" name="Google Shape;5740;p71"/>
            <p:cNvGrpSpPr/>
            <p:nvPr/>
          </p:nvGrpSpPr>
          <p:grpSpPr>
            <a:xfrm>
              <a:off x="4319387" y="3361302"/>
              <a:ext cx="441300" cy="1024695"/>
              <a:chOff x="4319387" y="3361302"/>
              <a:chExt cx="441300" cy="1024695"/>
            </a:xfrm>
          </p:grpSpPr>
          <p:sp>
            <p:nvSpPr>
              <p:cNvPr id="5741" name="Google Shape;5741;p71"/>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1"/>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1"/>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1"/>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1"/>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1"/>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71"/>
            <p:cNvGrpSpPr/>
            <p:nvPr/>
          </p:nvGrpSpPr>
          <p:grpSpPr>
            <a:xfrm>
              <a:off x="4799873" y="3361302"/>
              <a:ext cx="441300" cy="1024695"/>
              <a:chOff x="4799873" y="3361302"/>
              <a:chExt cx="441300" cy="1024695"/>
            </a:xfrm>
          </p:grpSpPr>
          <p:sp>
            <p:nvSpPr>
              <p:cNvPr id="5748" name="Google Shape;5748;p71"/>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1"/>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1"/>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1"/>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1"/>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1"/>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71"/>
            <p:cNvGrpSpPr/>
            <p:nvPr/>
          </p:nvGrpSpPr>
          <p:grpSpPr>
            <a:xfrm>
              <a:off x="5280360" y="3361302"/>
              <a:ext cx="441300" cy="1024695"/>
              <a:chOff x="5280360" y="3361302"/>
              <a:chExt cx="441300" cy="1024695"/>
            </a:xfrm>
          </p:grpSpPr>
          <p:sp>
            <p:nvSpPr>
              <p:cNvPr id="5755" name="Google Shape;5755;p71"/>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1"/>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1"/>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1"/>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1"/>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1"/>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761" name="Google Shape;5761;p71"/>
          <p:cNvGraphicFramePr/>
          <p:nvPr/>
        </p:nvGraphicFramePr>
        <p:xfrm>
          <a:off x="711088" y="2130461"/>
          <a:ext cx="3000000" cy="3000000"/>
        </p:xfrm>
        <a:graphic>
          <a:graphicData uri="http://schemas.openxmlformats.org/drawingml/2006/table">
            <a:tbl>
              <a:tblPr>
                <a:noFill/>
                <a:tableStyleId>{EF1BF9ED-3D8D-4ACE-AD50-38159D2B6216}</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762" name="Google Shape;5762;p71"/>
          <p:cNvGrpSpPr/>
          <p:nvPr/>
        </p:nvGrpSpPr>
        <p:grpSpPr>
          <a:xfrm>
            <a:off x="712613" y="3180186"/>
            <a:ext cx="2403614" cy="1005900"/>
            <a:chOff x="726450" y="3372825"/>
            <a:chExt cx="2403614" cy="1005900"/>
          </a:xfrm>
        </p:grpSpPr>
        <p:grpSp>
          <p:nvGrpSpPr>
            <p:cNvPr id="5763" name="Google Shape;5763;p71"/>
            <p:cNvGrpSpPr/>
            <p:nvPr/>
          </p:nvGrpSpPr>
          <p:grpSpPr>
            <a:xfrm>
              <a:off x="726450" y="3696000"/>
              <a:ext cx="2403614" cy="500898"/>
              <a:chOff x="726450" y="3696000"/>
              <a:chExt cx="2403614" cy="500898"/>
            </a:xfrm>
          </p:grpSpPr>
          <p:sp>
            <p:nvSpPr>
              <p:cNvPr id="5764" name="Google Shape;5764;p71"/>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65" name="Google Shape;5765;p71"/>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766" name="Google Shape;5766;p71"/>
            <p:cNvGrpSpPr/>
            <p:nvPr/>
          </p:nvGrpSpPr>
          <p:grpSpPr>
            <a:xfrm>
              <a:off x="1348050" y="3372825"/>
              <a:ext cx="1720425" cy="1005900"/>
              <a:chOff x="1348050" y="3372825"/>
              <a:chExt cx="1720425" cy="1005900"/>
            </a:xfrm>
          </p:grpSpPr>
          <p:sp>
            <p:nvSpPr>
              <p:cNvPr id="5767" name="Google Shape;5767;p71"/>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68" name="Google Shape;5768;p71"/>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69" name="Google Shape;5769;p71"/>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70" name="Google Shape;5770;p71"/>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71" name="Google Shape;5771;p71"/>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772" name="Google Shape;5772;p71"/>
            <p:cNvGrpSpPr/>
            <p:nvPr/>
          </p:nvGrpSpPr>
          <p:grpSpPr>
            <a:xfrm>
              <a:off x="1455707" y="3731058"/>
              <a:ext cx="1491150" cy="417657"/>
              <a:chOff x="1455707" y="3731058"/>
              <a:chExt cx="1491150" cy="417657"/>
            </a:xfrm>
          </p:grpSpPr>
          <p:grpSp>
            <p:nvGrpSpPr>
              <p:cNvPr id="5773" name="Google Shape;5773;p71"/>
              <p:cNvGrpSpPr/>
              <p:nvPr/>
            </p:nvGrpSpPr>
            <p:grpSpPr>
              <a:xfrm>
                <a:off x="1472938" y="3745828"/>
                <a:ext cx="72126" cy="53788"/>
                <a:chOff x="1472938" y="3745828"/>
                <a:chExt cx="72126" cy="53788"/>
              </a:xfrm>
            </p:grpSpPr>
            <p:sp>
              <p:nvSpPr>
                <p:cNvPr id="5774" name="Google Shape;5774;p71"/>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1"/>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6" name="Google Shape;5776;p71"/>
              <p:cNvGrpSpPr/>
              <p:nvPr/>
            </p:nvGrpSpPr>
            <p:grpSpPr>
              <a:xfrm>
                <a:off x="1819181" y="4089633"/>
                <a:ext cx="72126" cy="53788"/>
                <a:chOff x="1819181" y="4089633"/>
                <a:chExt cx="72126" cy="53788"/>
              </a:xfrm>
            </p:grpSpPr>
            <p:sp>
              <p:nvSpPr>
                <p:cNvPr id="5777" name="Google Shape;5777;p71"/>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1"/>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71"/>
              <p:cNvGrpSpPr/>
              <p:nvPr/>
            </p:nvGrpSpPr>
            <p:grpSpPr>
              <a:xfrm>
                <a:off x="1455707" y="4084171"/>
                <a:ext cx="64321" cy="64544"/>
                <a:chOff x="1455707" y="4084171"/>
                <a:chExt cx="64321" cy="64544"/>
              </a:xfrm>
            </p:grpSpPr>
            <p:sp>
              <p:nvSpPr>
                <p:cNvPr id="5780" name="Google Shape;5780;p71"/>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1"/>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71"/>
              <p:cNvGrpSpPr/>
              <p:nvPr/>
            </p:nvGrpSpPr>
            <p:grpSpPr>
              <a:xfrm>
                <a:off x="1818610" y="3731058"/>
                <a:ext cx="64321" cy="64544"/>
                <a:chOff x="1818610" y="3731058"/>
                <a:chExt cx="64321" cy="64544"/>
              </a:xfrm>
            </p:grpSpPr>
            <p:sp>
              <p:nvSpPr>
                <p:cNvPr id="5783" name="Google Shape;5783;p71"/>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1"/>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71"/>
              <p:cNvGrpSpPr/>
              <p:nvPr/>
            </p:nvGrpSpPr>
            <p:grpSpPr>
              <a:xfrm>
                <a:off x="2172491" y="4089633"/>
                <a:ext cx="72126" cy="53788"/>
                <a:chOff x="2172491" y="4089633"/>
                <a:chExt cx="72126" cy="53788"/>
              </a:xfrm>
            </p:grpSpPr>
            <p:sp>
              <p:nvSpPr>
                <p:cNvPr id="5786" name="Google Shape;5786;p71"/>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1"/>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71"/>
              <p:cNvGrpSpPr/>
              <p:nvPr/>
            </p:nvGrpSpPr>
            <p:grpSpPr>
              <a:xfrm>
                <a:off x="2171920" y="3731058"/>
                <a:ext cx="64321" cy="64544"/>
                <a:chOff x="2171920" y="3731058"/>
                <a:chExt cx="64321" cy="64544"/>
              </a:xfrm>
            </p:grpSpPr>
            <p:sp>
              <p:nvSpPr>
                <p:cNvPr id="5789" name="Google Shape;5789;p71"/>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1"/>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71"/>
              <p:cNvGrpSpPr/>
              <p:nvPr/>
            </p:nvGrpSpPr>
            <p:grpSpPr>
              <a:xfrm>
                <a:off x="2874730" y="3745828"/>
                <a:ext cx="72126" cy="53788"/>
                <a:chOff x="2874730" y="3745828"/>
                <a:chExt cx="72126" cy="53788"/>
              </a:xfrm>
            </p:grpSpPr>
            <p:sp>
              <p:nvSpPr>
                <p:cNvPr id="5792" name="Google Shape;5792;p71"/>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1"/>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71"/>
              <p:cNvGrpSpPr/>
              <p:nvPr/>
            </p:nvGrpSpPr>
            <p:grpSpPr>
              <a:xfrm>
                <a:off x="2878589" y="4081481"/>
                <a:ext cx="64321" cy="64544"/>
                <a:chOff x="2878589" y="4081481"/>
                <a:chExt cx="64321" cy="64544"/>
              </a:xfrm>
            </p:grpSpPr>
            <p:sp>
              <p:nvSpPr>
                <p:cNvPr id="5795" name="Google Shape;5795;p71"/>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1"/>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71"/>
              <p:cNvGrpSpPr/>
              <p:nvPr/>
            </p:nvGrpSpPr>
            <p:grpSpPr>
              <a:xfrm>
                <a:off x="2525796" y="4089633"/>
                <a:ext cx="72126" cy="53788"/>
                <a:chOff x="2525796" y="4089633"/>
                <a:chExt cx="72126" cy="53788"/>
              </a:xfrm>
            </p:grpSpPr>
            <p:sp>
              <p:nvSpPr>
                <p:cNvPr id="5798" name="Google Shape;5798;p71"/>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1"/>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0" name="Google Shape;5800;p71"/>
              <p:cNvGrpSpPr/>
              <p:nvPr/>
            </p:nvGrpSpPr>
            <p:grpSpPr>
              <a:xfrm>
                <a:off x="2525225" y="3731058"/>
                <a:ext cx="64321" cy="64544"/>
                <a:chOff x="2525225" y="3731058"/>
                <a:chExt cx="64321" cy="64544"/>
              </a:xfrm>
            </p:grpSpPr>
            <p:sp>
              <p:nvSpPr>
                <p:cNvPr id="5801" name="Google Shape;5801;p71"/>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1"/>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6" name="Shape 5806"/>
        <p:cNvGrpSpPr/>
        <p:nvPr/>
      </p:nvGrpSpPr>
      <p:grpSpPr>
        <a:xfrm>
          <a:off x="0" y="0"/>
          <a:ext cx="0" cy="0"/>
          <a:chOff x="0" y="0"/>
          <a:chExt cx="0" cy="0"/>
        </a:xfrm>
      </p:grpSpPr>
      <p:grpSp>
        <p:nvGrpSpPr>
          <p:cNvPr id="5807" name="Google Shape;5807;p72"/>
          <p:cNvGrpSpPr/>
          <p:nvPr/>
        </p:nvGrpSpPr>
        <p:grpSpPr>
          <a:xfrm>
            <a:off x="5780153" y="1859606"/>
            <a:ext cx="671400" cy="674856"/>
            <a:chOff x="5780148" y="1859605"/>
            <a:chExt cx="671400" cy="674856"/>
          </a:xfrm>
        </p:grpSpPr>
        <p:sp>
          <p:nvSpPr>
            <p:cNvPr id="5808" name="Google Shape;5808;p72"/>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2"/>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2"/>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2"/>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72"/>
          <p:cNvGrpSpPr/>
          <p:nvPr/>
        </p:nvGrpSpPr>
        <p:grpSpPr>
          <a:xfrm>
            <a:off x="716996" y="971307"/>
            <a:ext cx="845921" cy="690752"/>
            <a:chOff x="732428" y="1198513"/>
            <a:chExt cx="845921" cy="690752"/>
          </a:xfrm>
        </p:grpSpPr>
        <p:grpSp>
          <p:nvGrpSpPr>
            <p:cNvPr id="5813" name="Google Shape;5813;p72"/>
            <p:cNvGrpSpPr/>
            <p:nvPr/>
          </p:nvGrpSpPr>
          <p:grpSpPr>
            <a:xfrm>
              <a:off x="823030" y="1198513"/>
              <a:ext cx="755319" cy="690752"/>
              <a:chOff x="823030" y="1198513"/>
              <a:chExt cx="755319" cy="690752"/>
            </a:xfrm>
          </p:grpSpPr>
          <p:sp>
            <p:nvSpPr>
              <p:cNvPr id="5814" name="Google Shape;5814;p72"/>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2"/>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6" name="Google Shape;5816;p72"/>
            <p:cNvGrpSpPr/>
            <p:nvPr/>
          </p:nvGrpSpPr>
          <p:grpSpPr>
            <a:xfrm>
              <a:off x="732428" y="1239937"/>
              <a:ext cx="739912" cy="607886"/>
              <a:chOff x="732428" y="1239937"/>
              <a:chExt cx="739912" cy="607886"/>
            </a:xfrm>
          </p:grpSpPr>
          <p:sp>
            <p:nvSpPr>
              <p:cNvPr id="5817" name="Google Shape;5817;p72"/>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2"/>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72"/>
            <p:cNvGrpSpPr/>
            <p:nvPr/>
          </p:nvGrpSpPr>
          <p:grpSpPr>
            <a:xfrm>
              <a:off x="732428" y="1277018"/>
              <a:ext cx="702832" cy="533758"/>
              <a:chOff x="732428" y="1277018"/>
              <a:chExt cx="702832" cy="533758"/>
            </a:xfrm>
          </p:grpSpPr>
          <p:sp>
            <p:nvSpPr>
              <p:cNvPr id="5820" name="Google Shape;5820;p72"/>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2"/>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2" name="Google Shape;5822;p72"/>
            <p:cNvGrpSpPr/>
            <p:nvPr/>
          </p:nvGrpSpPr>
          <p:grpSpPr>
            <a:xfrm>
              <a:off x="931170" y="1306653"/>
              <a:ext cx="647179" cy="474455"/>
              <a:chOff x="931170" y="1306653"/>
              <a:chExt cx="647179" cy="474455"/>
            </a:xfrm>
          </p:grpSpPr>
          <p:sp>
            <p:nvSpPr>
              <p:cNvPr id="5823" name="Google Shape;5823;p72"/>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2"/>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5" name="Google Shape;5825;p72"/>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6" name="Google Shape;5826;p72"/>
          <p:cNvGrpSpPr/>
          <p:nvPr/>
        </p:nvGrpSpPr>
        <p:grpSpPr>
          <a:xfrm>
            <a:off x="3948605" y="971313"/>
            <a:ext cx="634656" cy="699982"/>
            <a:chOff x="5985650" y="2860025"/>
            <a:chExt cx="1396075" cy="1539775"/>
          </a:xfrm>
        </p:grpSpPr>
        <p:sp>
          <p:nvSpPr>
            <p:cNvPr id="5827" name="Google Shape;5827;p72"/>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2"/>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2"/>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2"/>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2"/>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2"/>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2"/>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2"/>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2"/>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2"/>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2"/>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2"/>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2"/>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2"/>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2"/>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2"/>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2"/>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2"/>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2"/>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2"/>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2"/>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2"/>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2"/>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2"/>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2"/>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2"/>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2"/>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2"/>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2"/>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2"/>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2"/>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2"/>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9" name="Google Shape;5859;p72"/>
          <p:cNvGrpSpPr/>
          <p:nvPr/>
        </p:nvGrpSpPr>
        <p:grpSpPr>
          <a:xfrm>
            <a:off x="4704254" y="971307"/>
            <a:ext cx="725845" cy="699975"/>
            <a:chOff x="4249973" y="1201875"/>
            <a:chExt cx="1958568" cy="1888762"/>
          </a:xfrm>
        </p:grpSpPr>
        <p:sp>
          <p:nvSpPr>
            <p:cNvPr id="5860" name="Google Shape;5860;p72"/>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1" name="Google Shape;5861;p72"/>
            <p:cNvGrpSpPr/>
            <p:nvPr/>
          </p:nvGrpSpPr>
          <p:grpSpPr>
            <a:xfrm>
              <a:off x="5853086" y="1789142"/>
              <a:ext cx="355454" cy="1048099"/>
              <a:chOff x="5576108" y="2016725"/>
              <a:chExt cx="565200" cy="1666560"/>
            </a:xfrm>
          </p:grpSpPr>
          <p:sp>
            <p:nvSpPr>
              <p:cNvPr id="5862" name="Google Shape;5862;p72"/>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63" name="Google Shape;5863;p72"/>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4" name="Google Shape;5864;p72"/>
            <p:cNvGrpSpPr/>
            <p:nvPr/>
          </p:nvGrpSpPr>
          <p:grpSpPr>
            <a:xfrm>
              <a:off x="4869455" y="2691676"/>
              <a:ext cx="1013897" cy="398961"/>
              <a:chOff x="4012057" y="3451825"/>
              <a:chExt cx="1612175" cy="634379"/>
            </a:xfrm>
          </p:grpSpPr>
          <p:sp>
            <p:nvSpPr>
              <p:cNvPr id="5865" name="Google Shape;5865;p72"/>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66" name="Google Shape;5866;p72"/>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7" name="Google Shape;5867;p72"/>
            <p:cNvGrpSpPr/>
            <p:nvPr/>
          </p:nvGrpSpPr>
          <p:grpSpPr>
            <a:xfrm>
              <a:off x="4276937" y="2155961"/>
              <a:ext cx="651965" cy="891358"/>
              <a:chOff x="3069908" y="2599997"/>
              <a:chExt cx="1036675" cy="1417328"/>
            </a:xfrm>
          </p:grpSpPr>
          <p:sp>
            <p:nvSpPr>
              <p:cNvPr id="5868" name="Google Shape;5868;p72"/>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69" name="Google Shape;5869;p72"/>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0" name="Google Shape;5870;p72"/>
            <p:cNvGrpSpPr/>
            <p:nvPr/>
          </p:nvGrpSpPr>
          <p:grpSpPr>
            <a:xfrm>
              <a:off x="5054918" y="1201875"/>
              <a:ext cx="999548" cy="602711"/>
              <a:chOff x="4306958" y="1082925"/>
              <a:chExt cx="1589359" cy="958358"/>
            </a:xfrm>
          </p:grpSpPr>
          <p:sp>
            <p:nvSpPr>
              <p:cNvPr id="5871" name="Google Shape;5871;p72"/>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72" name="Google Shape;5872;p72"/>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3" name="Google Shape;5873;p72"/>
            <p:cNvGrpSpPr/>
            <p:nvPr/>
          </p:nvGrpSpPr>
          <p:grpSpPr>
            <a:xfrm>
              <a:off x="4249973" y="1303451"/>
              <a:ext cx="799317" cy="841334"/>
              <a:chOff x="3027033" y="1244439"/>
              <a:chExt cx="1270977" cy="1337786"/>
            </a:xfrm>
          </p:grpSpPr>
          <p:sp>
            <p:nvSpPr>
              <p:cNvPr id="5874" name="Google Shape;5874;p72"/>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75" name="Google Shape;5875;p72"/>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76" name="Google Shape;5876;p72"/>
          <p:cNvGrpSpPr/>
          <p:nvPr/>
        </p:nvGrpSpPr>
        <p:grpSpPr>
          <a:xfrm>
            <a:off x="4057119" y="1858087"/>
            <a:ext cx="750769" cy="683784"/>
            <a:chOff x="4204684" y="2104422"/>
            <a:chExt cx="699822" cy="637382"/>
          </a:xfrm>
        </p:grpSpPr>
        <p:grpSp>
          <p:nvGrpSpPr>
            <p:cNvPr id="5877" name="Google Shape;5877;p72"/>
            <p:cNvGrpSpPr/>
            <p:nvPr/>
          </p:nvGrpSpPr>
          <p:grpSpPr>
            <a:xfrm>
              <a:off x="4204684" y="2430067"/>
              <a:ext cx="342957" cy="311738"/>
              <a:chOff x="4204684" y="2430067"/>
              <a:chExt cx="342957" cy="311738"/>
            </a:xfrm>
          </p:grpSpPr>
          <p:sp>
            <p:nvSpPr>
              <p:cNvPr id="5878" name="Google Shape;5878;p72"/>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2"/>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72"/>
            <p:cNvGrpSpPr/>
            <p:nvPr/>
          </p:nvGrpSpPr>
          <p:grpSpPr>
            <a:xfrm>
              <a:off x="4561586" y="2430067"/>
              <a:ext cx="342920" cy="311738"/>
              <a:chOff x="4561586" y="2430067"/>
              <a:chExt cx="342920" cy="311738"/>
            </a:xfrm>
          </p:grpSpPr>
          <p:sp>
            <p:nvSpPr>
              <p:cNvPr id="5881" name="Google Shape;5881;p72"/>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2"/>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3" name="Google Shape;5883;p72"/>
            <p:cNvGrpSpPr/>
            <p:nvPr/>
          </p:nvGrpSpPr>
          <p:grpSpPr>
            <a:xfrm>
              <a:off x="4561586" y="2104422"/>
              <a:ext cx="342920" cy="311738"/>
              <a:chOff x="4561586" y="2104422"/>
              <a:chExt cx="342920" cy="311738"/>
            </a:xfrm>
          </p:grpSpPr>
          <p:sp>
            <p:nvSpPr>
              <p:cNvPr id="5884" name="Google Shape;5884;p72"/>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2"/>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72"/>
            <p:cNvGrpSpPr/>
            <p:nvPr/>
          </p:nvGrpSpPr>
          <p:grpSpPr>
            <a:xfrm>
              <a:off x="4204684" y="2104422"/>
              <a:ext cx="342957" cy="311664"/>
              <a:chOff x="4204684" y="2104422"/>
              <a:chExt cx="342957" cy="311664"/>
            </a:xfrm>
          </p:grpSpPr>
          <p:sp>
            <p:nvSpPr>
              <p:cNvPr id="5887" name="Google Shape;5887;p72"/>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2"/>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89" name="Google Shape;5889;p72"/>
          <p:cNvGrpSpPr/>
          <p:nvPr/>
        </p:nvGrpSpPr>
        <p:grpSpPr>
          <a:xfrm>
            <a:off x="5521552" y="971301"/>
            <a:ext cx="660591" cy="688867"/>
            <a:chOff x="5830645" y="1267368"/>
            <a:chExt cx="530340" cy="553040"/>
          </a:xfrm>
        </p:grpSpPr>
        <p:sp>
          <p:nvSpPr>
            <p:cNvPr id="5890" name="Google Shape;5890;p72"/>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1" name="Google Shape;5891;p72"/>
            <p:cNvGrpSpPr/>
            <p:nvPr/>
          </p:nvGrpSpPr>
          <p:grpSpPr>
            <a:xfrm>
              <a:off x="5830645" y="1267368"/>
              <a:ext cx="259743" cy="269909"/>
              <a:chOff x="5830645" y="1267368"/>
              <a:chExt cx="259743" cy="269909"/>
            </a:xfrm>
          </p:grpSpPr>
          <p:sp>
            <p:nvSpPr>
              <p:cNvPr id="5892" name="Google Shape;5892;p72"/>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2"/>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4" name="Google Shape;5894;p72"/>
            <p:cNvGrpSpPr/>
            <p:nvPr/>
          </p:nvGrpSpPr>
          <p:grpSpPr>
            <a:xfrm>
              <a:off x="6101293" y="1267368"/>
              <a:ext cx="259692" cy="269909"/>
              <a:chOff x="6101293" y="1267368"/>
              <a:chExt cx="259692" cy="269909"/>
            </a:xfrm>
          </p:grpSpPr>
          <p:sp>
            <p:nvSpPr>
              <p:cNvPr id="5895" name="Google Shape;5895;p72"/>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2"/>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72"/>
            <p:cNvGrpSpPr/>
            <p:nvPr/>
          </p:nvGrpSpPr>
          <p:grpSpPr>
            <a:xfrm>
              <a:off x="5830645" y="1550500"/>
              <a:ext cx="259692" cy="269909"/>
              <a:chOff x="5830645" y="1550500"/>
              <a:chExt cx="259692" cy="269909"/>
            </a:xfrm>
          </p:grpSpPr>
          <p:sp>
            <p:nvSpPr>
              <p:cNvPr id="5898" name="Google Shape;5898;p72"/>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2"/>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0" name="Google Shape;5900;p72"/>
            <p:cNvGrpSpPr/>
            <p:nvPr/>
          </p:nvGrpSpPr>
          <p:grpSpPr>
            <a:xfrm>
              <a:off x="6101293" y="1550500"/>
              <a:ext cx="259692" cy="269909"/>
              <a:chOff x="6101293" y="1550500"/>
              <a:chExt cx="259692" cy="269909"/>
            </a:xfrm>
          </p:grpSpPr>
          <p:sp>
            <p:nvSpPr>
              <p:cNvPr id="5901" name="Google Shape;5901;p72"/>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2"/>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03" name="Google Shape;5903;p72"/>
          <p:cNvGrpSpPr/>
          <p:nvPr/>
        </p:nvGrpSpPr>
        <p:grpSpPr>
          <a:xfrm>
            <a:off x="723705" y="1861761"/>
            <a:ext cx="697154" cy="679574"/>
            <a:chOff x="2679875" y="2361475"/>
            <a:chExt cx="780425" cy="760575"/>
          </a:xfrm>
        </p:grpSpPr>
        <p:sp>
          <p:nvSpPr>
            <p:cNvPr id="5904" name="Google Shape;5904;p72"/>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2"/>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2"/>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2"/>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2"/>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72"/>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0" name="Google Shape;5910;p72"/>
          <p:cNvGrpSpPr/>
          <p:nvPr/>
        </p:nvGrpSpPr>
        <p:grpSpPr>
          <a:xfrm>
            <a:off x="3122864" y="971353"/>
            <a:ext cx="735829" cy="684547"/>
            <a:chOff x="3351965" y="1148808"/>
            <a:chExt cx="750770" cy="698375"/>
          </a:xfrm>
        </p:grpSpPr>
        <p:grpSp>
          <p:nvGrpSpPr>
            <p:cNvPr id="5911" name="Google Shape;5911;p72"/>
            <p:cNvGrpSpPr/>
            <p:nvPr/>
          </p:nvGrpSpPr>
          <p:grpSpPr>
            <a:xfrm>
              <a:off x="3586796" y="1148808"/>
              <a:ext cx="294857" cy="286830"/>
              <a:chOff x="3750225" y="1774000"/>
              <a:chExt cx="149575" cy="145525"/>
            </a:xfrm>
          </p:grpSpPr>
          <p:sp>
            <p:nvSpPr>
              <p:cNvPr id="5912" name="Google Shape;5912;p72"/>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2"/>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4" name="Google Shape;5914;p72"/>
            <p:cNvGrpSpPr/>
            <p:nvPr/>
          </p:nvGrpSpPr>
          <p:grpSpPr>
            <a:xfrm>
              <a:off x="3779245" y="1375768"/>
              <a:ext cx="323490" cy="286978"/>
              <a:chOff x="3847850" y="1889150"/>
              <a:chExt cx="164100" cy="145600"/>
            </a:xfrm>
          </p:grpSpPr>
          <p:sp>
            <p:nvSpPr>
              <p:cNvPr id="5915" name="Google Shape;5915;p72"/>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2"/>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7" name="Google Shape;5917;p72"/>
            <p:cNvGrpSpPr/>
            <p:nvPr/>
          </p:nvGrpSpPr>
          <p:grpSpPr>
            <a:xfrm>
              <a:off x="3351965" y="1330435"/>
              <a:ext cx="295449" cy="285401"/>
              <a:chOff x="3631100" y="1866150"/>
              <a:chExt cx="149875" cy="144800"/>
            </a:xfrm>
          </p:grpSpPr>
          <p:sp>
            <p:nvSpPr>
              <p:cNvPr id="5918" name="Google Shape;5918;p72"/>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2"/>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0" name="Google Shape;5920;p72"/>
            <p:cNvGrpSpPr/>
            <p:nvPr/>
          </p:nvGrpSpPr>
          <p:grpSpPr>
            <a:xfrm>
              <a:off x="3548208" y="1560352"/>
              <a:ext cx="294808" cy="286830"/>
              <a:chOff x="3730650" y="1982800"/>
              <a:chExt cx="149550" cy="145525"/>
            </a:xfrm>
          </p:grpSpPr>
          <p:sp>
            <p:nvSpPr>
              <p:cNvPr id="5921" name="Google Shape;5921;p72"/>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2"/>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23" name="Google Shape;5923;p72"/>
          <p:cNvGrpSpPr/>
          <p:nvPr/>
        </p:nvGrpSpPr>
        <p:grpSpPr>
          <a:xfrm>
            <a:off x="7624517" y="971307"/>
            <a:ext cx="804565" cy="677795"/>
            <a:chOff x="7636443" y="1204988"/>
            <a:chExt cx="804565" cy="677795"/>
          </a:xfrm>
        </p:grpSpPr>
        <p:grpSp>
          <p:nvGrpSpPr>
            <p:cNvPr id="5924" name="Google Shape;5924;p72"/>
            <p:cNvGrpSpPr/>
            <p:nvPr/>
          </p:nvGrpSpPr>
          <p:grpSpPr>
            <a:xfrm>
              <a:off x="7636443" y="1509705"/>
              <a:ext cx="804565" cy="373078"/>
              <a:chOff x="7636443" y="1509705"/>
              <a:chExt cx="804565" cy="373078"/>
            </a:xfrm>
          </p:grpSpPr>
          <p:sp>
            <p:nvSpPr>
              <p:cNvPr id="5925" name="Google Shape;5925;p72"/>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2"/>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72"/>
            <p:cNvGrpSpPr/>
            <p:nvPr/>
          </p:nvGrpSpPr>
          <p:grpSpPr>
            <a:xfrm>
              <a:off x="7636443" y="1408133"/>
              <a:ext cx="804565" cy="373078"/>
              <a:chOff x="7636443" y="1408133"/>
              <a:chExt cx="804565" cy="373078"/>
            </a:xfrm>
          </p:grpSpPr>
          <p:sp>
            <p:nvSpPr>
              <p:cNvPr id="5928" name="Google Shape;5928;p72"/>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2"/>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0" name="Google Shape;5930;p72"/>
            <p:cNvGrpSpPr/>
            <p:nvPr/>
          </p:nvGrpSpPr>
          <p:grpSpPr>
            <a:xfrm>
              <a:off x="7636443" y="1306560"/>
              <a:ext cx="804565" cy="373078"/>
              <a:chOff x="7636443" y="1306560"/>
              <a:chExt cx="804565" cy="373078"/>
            </a:xfrm>
          </p:grpSpPr>
          <p:sp>
            <p:nvSpPr>
              <p:cNvPr id="5931" name="Google Shape;5931;p72"/>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2"/>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72"/>
            <p:cNvGrpSpPr/>
            <p:nvPr/>
          </p:nvGrpSpPr>
          <p:grpSpPr>
            <a:xfrm>
              <a:off x="7636443" y="1204988"/>
              <a:ext cx="804565" cy="373078"/>
              <a:chOff x="7636443" y="1204988"/>
              <a:chExt cx="804565" cy="373078"/>
            </a:xfrm>
          </p:grpSpPr>
          <p:sp>
            <p:nvSpPr>
              <p:cNvPr id="5934" name="Google Shape;5934;p72"/>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2"/>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36" name="Google Shape;5936;p72"/>
          <p:cNvGrpSpPr/>
          <p:nvPr/>
        </p:nvGrpSpPr>
        <p:grpSpPr>
          <a:xfrm>
            <a:off x="4963363" y="1878721"/>
            <a:ext cx="661339" cy="661188"/>
            <a:chOff x="3990000" y="975400"/>
            <a:chExt cx="3934200" cy="3933300"/>
          </a:xfrm>
        </p:grpSpPr>
        <p:sp>
          <p:nvSpPr>
            <p:cNvPr id="5937" name="Google Shape;5937;p72"/>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2"/>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2"/>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2"/>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72"/>
          <p:cNvGrpSpPr/>
          <p:nvPr/>
        </p:nvGrpSpPr>
        <p:grpSpPr>
          <a:xfrm>
            <a:off x="6607011" y="1857359"/>
            <a:ext cx="868881" cy="684241"/>
            <a:chOff x="6598259" y="2078634"/>
            <a:chExt cx="868881" cy="684241"/>
          </a:xfrm>
        </p:grpSpPr>
        <p:sp>
          <p:nvSpPr>
            <p:cNvPr id="5942" name="Google Shape;5942;p72"/>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2"/>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2"/>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72"/>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2"/>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2"/>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8" name="Google Shape;5948;p72"/>
            <p:cNvGrpSpPr/>
            <p:nvPr/>
          </p:nvGrpSpPr>
          <p:grpSpPr>
            <a:xfrm>
              <a:off x="6808175" y="2078634"/>
              <a:ext cx="452229" cy="684241"/>
              <a:chOff x="6808175" y="2078634"/>
              <a:chExt cx="452229" cy="684241"/>
            </a:xfrm>
          </p:grpSpPr>
          <p:sp>
            <p:nvSpPr>
              <p:cNvPr id="5949" name="Google Shape;5949;p72"/>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2"/>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2"/>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2"/>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2"/>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2"/>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5" name="Google Shape;5955;p72"/>
              <p:cNvGrpSpPr/>
              <p:nvPr/>
            </p:nvGrpSpPr>
            <p:grpSpPr>
              <a:xfrm>
                <a:off x="6821586" y="2078634"/>
                <a:ext cx="426871" cy="684241"/>
                <a:chOff x="6821586" y="2078634"/>
                <a:chExt cx="426871" cy="684241"/>
              </a:xfrm>
            </p:grpSpPr>
            <p:grpSp>
              <p:nvGrpSpPr>
                <p:cNvPr id="5956" name="Google Shape;5956;p72"/>
                <p:cNvGrpSpPr/>
                <p:nvPr/>
              </p:nvGrpSpPr>
              <p:grpSpPr>
                <a:xfrm>
                  <a:off x="6821586" y="2078634"/>
                  <a:ext cx="426871" cy="684241"/>
                  <a:chOff x="6821586" y="2078634"/>
                  <a:chExt cx="426871" cy="684241"/>
                </a:xfrm>
              </p:grpSpPr>
              <p:sp>
                <p:nvSpPr>
                  <p:cNvPr id="5957" name="Google Shape;5957;p72"/>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2"/>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2"/>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2"/>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2"/>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2"/>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2"/>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2"/>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2"/>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2"/>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2"/>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2"/>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2"/>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2"/>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2"/>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2"/>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2"/>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2"/>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2"/>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6" name="Google Shape;5976;p72"/>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2"/>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2"/>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2"/>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2"/>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2"/>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82" name="Google Shape;5982;p72"/>
          <p:cNvGrpSpPr/>
          <p:nvPr/>
        </p:nvGrpSpPr>
        <p:grpSpPr>
          <a:xfrm>
            <a:off x="716994" y="3531369"/>
            <a:ext cx="1340789" cy="640830"/>
            <a:chOff x="238125" y="1151100"/>
            <a:chExt cx="7139450" cy="3412300"/>
          </a:xfrm>
        </p:grpSpPr>
        <p:sp>
          <p:nvSpPr>
            <p:cNvPr id="5983" name="Google Shape;5983;p72"/>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2"/>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2"/>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2"/>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2"/>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72"/>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2"/>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2"/>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2"/>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2"/>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2"/>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2"/>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5" name="Google Shape;5995;p72"/>
          <p:cNvGrpSpPr/>
          <p:nvPr/>
        </p:nvGrpSpPr>
        <p:grpSpPr>
          <a:xfrm>
            <a:off x="5584217" y="2734650"/>
            <a:ext cx="985357" cy="585764"/>
            <a:chOff x="5145061" y="2881789"/>
            <a:chExt cx="1107641" cy="658458"/>
          </a:xfrm>
        </p:grpSpPr>
        <p:grpSp>
          <p:nvGrpSpPr>
            <p:cNvPr id="5996" name="Google Shape;5996;p72"/>
            <p:cNvGrpSpPr/>
            <p:nvPr/>
          </p:nvGrpSpPr>
          <p:grpSpPr>
            <a:xfrm>
              <a:off x="5722989" y="3244587"/>
              <a:ext cx="529713" cy="295659"/>
              <a:chOff x="5722989" y="3244587"/>
              <a:chExt cx="529713" cy="295659"/>
            </a:xfrm>
          </p:grpSpPr>
          <p:sp>
            <p:nvSpPr>
              <p:cNvPr id="5997" name="Google Shape;5997;p72"/>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998" name="Google Shape;5998;p72"/>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999" name="Google Shape;5999;p72"/>
            <p:cNvGrpSpPr/>
            <p:nvPr/>
          </p:nvGrpSpPr>
          <p:grpSpPr>
            <a:xfrm>
              <a:off x="5145061" y="3244587"/>
              <a:ext cx="536807" cy="295659"/>
              <a:chOff x="5145061" y="3244587"/>
              <a:chExt cx="536807" cy="295659"/>
            </a:xfrm>
          </p:grpSpPr>
          <p:sp>
            <p:nvSpPr>
              <p:cNvPr id="6000" name="Google Shape;6000;p72"/>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001" name="Google Shape;6001;p72"/>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002" name="Google Shape;6002;p72"/>
            <p:cNvGrpSpPr/>
            <p:nvPr/>
          </p:nvGrpSpPr>
          <p:grpSpPr>
            <a:xfrm>
              <a:off x="5341327" y="2898245"/>
              <a:ext cx="532309" cy="614891"/>
              <a:chOff x="5341327" y="2898245"/>
              <a:chExt cx="532309" cy="614891"/>
            </a:xfrm>
          </p:grpSpPr>
          <p:sp>
            <p:nvSpPr>
              <p:cNvPr id="6003" name="Google Shape;6003;p72"/>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004" name="Google Shape;6004;p72"/>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005" name="Google Shape;6005;p72"/>
            <p:cNvGrpSpPr/>
            <p:nvPr/>
          </p:nvGrpSpPr>
          <p:grpSpPr>
            <a:xfrm>
              <a:off x="5532290" y="2881789"/>
              <a:ext cx="620516" cy="305456"/>
              <a:chOff x="5532290" y="2881789"/>
              <a:chExt cx="620516" cy="305456"/>
            </a:xfrm>
          </p:grpSpPr>
          <p:sp>
            <p:nvSpPr>
              <p:cNvPr id="6006" name="Google Shape;6006;p72"/>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007" name="Google Shape;6007;p72"/>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008" name="Google Shape;6008;p72"/>
          <p:cNvGrpSpPr/>
          <p:nvPr/>
        </p:nvGrpSpPr>
        <p:grpSpPr>
          <a:xfrm>
            <a:off x="8163140" y="3526708"/>
            <a:ext cx="269068" cy="645491"/>
            <a:chOff x="7026852" y="3311869"/>
            <a:chExt cx="434331" cy="1041954"/>
          </a:xfrm>
        </p:grpSpPr>
        <p:sp>
          <p:nvSpPr>
            <p:cNvPr id="6009" name="Google Shape;6009;p72"/>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2"/>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2"/>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72"/>
          <p:cNvGrpSpPr/>
          <p:nvPr/>
        </p:nvGrpSpPr>
        <p:grpSpPr>
          <a:xfrm>
            <a:off x="6179721" y="3565945"/>
            <a:ext cx="293882" cy="293836"/>
            <a:chOff x="4873519" y="3311869"/>
            <a:chExt cx="499374" cy="499296"/>
          </a:xfrm>
        </p:grpSpPr>
        <p:sp>
          <p:nvSpPr>
            <p:cNvPr id="6013" name="Google Shape;6013;p72"/>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2"/>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72"/>
          <p:cNvGrpSpPr/>
          <p:nvPr/>
        </p:nvGrpSpPr>
        <p:grpSpPr>
          <a:xfrm>
            <a:off x="6179721" y="3878317"/>
            <a:ext cx="293882" cy="293882"/>
            <a:chOff x="4873519" y="3875839"/>
            <a:chExt cx="499374" cy="499374"/>
          </a:xfrm>
        </p:grpSpPr>
        <p:sp>
          <p:nvSpPr>
            <p:cNvPr id="6016" name="Google Shape;6016;p72"/>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2"/>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72"/>
          <p:cNvGrpSpPr/>
          <p:nvPr/>
        </p:nvGrpSpPr>
        <p:grpSpPr>
          <a:xfrm>
            <a:off x="2410248" y="1850269"/>
            <a:ext cx="698104" cy="698208"/>
            <a:chOff x="2565073" y="2075876"/>
            <a:chExt cx="672482" cy="672518"/>
          </a:xfrm>
        </p:grpSpPr>
        <p:sp>
          <p:nvSpPr>
            <p:cNvPr id="6019" name="Google Shape;6019;p72"/>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2"/>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2"/>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2"/>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2"/>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2"/>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5" name="Google Shape;6025;p72"/>
          <p:cNvGrpSpPr/>
          <p:nvPr/>
        </p:nvGrpSpPr>
        <p:grpSpPr>
          <a:xfrm>
            <a:off x="5633660" y="3534870"/>
            <a:ext cx="438354" cy="637329"/>
            <a:chOff x="1697726" y="3244179"/>
            <a:chExt cx="788124" cy="1146069"/>
          </a:xfrm>
        </p:grpSpPr>
        <p:sp>
          <p:nvSpPr>
            <p:cNvPr id="6026" name="Google Shape;6026;p72"/>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2"/>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8" name="Google Shape;6028;p72"/>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9" name="Google Shape;6029;p72"/>
          <p:cNvGrpSpPr/>
          <p:nvPr/>
        </p:nvGrpSpPr>
        <p:grpSpPr>
          <a:xfrm>
            <a:off x="7634874" y="1863232"/>
            <a:ext cx="799565" cy="670282"/>
            <a:chOff x="7617850" y="2063282"/>
            <a:chExt cx="799565" cy="670282"/>
          </a:xfrm>
        </p:grpSpPr>
        <p:cxnSp>
          <p:nvCxnSpPr>
            <p:cNvPr id="6030" name="Google Shape;6030;p72"/>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031" name="Google Shape;6031;p72"/>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032" name="Google Shape;6032;p72"/>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033" name="Google Shape;6033;p72"/>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034" name="Google Shape;6034;p72"/>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035" name="Google Shape;6035;p72"/>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036" name="Google Shape;6036;p72"/>
            <p:cNvGrpSpPr/>
            <p:nvPr/>
          </p:nvGrpSpPr>
          <p:grpSpPr>
            <a:xfrm>
              <a:off x="7734309" y="2063282"/>
              <a:ext cx="570957" cy="620095"/>
              <a:chOff x="7734309" y="2063282"/>
              <a:chExt cx="570957" cy="620095"/>
            </a:xfrm>
          </p:grpSpPr>
          <p:grpSp>
            <p:nvGrpSpPr>
              <p:cNvPr id="6037" name="Google Shape;6037;p72"/>
              <p:cNvGrpSpPr/>
              <p:nvPr/>
            </p:nvGrpSpPr>
            <p:grpSpPr>
              <a:xfrm>
                <a:off x="8031573" y="2063282"/>
                <a:ext cx="273693" cy="620095"/>
                <a:chOff x="8031573" y="2063282"/>
                <a:chExt cx="273693" cy="620095"/>
              </a:xfrm>
            </p:grpSpPr>
            <p:sp>
              <p:nvSpPr>
                <p:cNvPr id="6038" name="Google Shape;6038;p7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72"/>
              <p:cNvGrpSpPr/>
              <p:nvPr/>
            </p:nvGrpSpPr>
            <p:grpSpPr>
              <a:xfrm flipH="1">
                <a:off x="7734309" y="2063282"/>
                <a:ext cx="273693" cy="620095"/>
                <a:chOff x="8031573" y="2063282"/>
                <a:chExt cx="273693" cy="620095"/>
              </a:xfrm>
            </p:grpSpPr>
            <p:sp>
              <p:nvSpPr>
                <p:cNvPr id="6043" name="Google Shape;6043;p7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7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047" name="Google Shape;6047;p72"/>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2"/>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9" name="Google Shape;6049;p72"/>
          <p:cNvGrpSpPr/>
          <p:nvPr/>
        </p:nvGrpSpPr>
        <p:grpSpPr>
          <a:xfrm>
            <a:off x="7821480" y="2716716"/>
            <a:ext cx="602567" cy="601884"/>
            <a:chOff x="1186975" y="238125"/>
            <a:chExt cx="5244275" cy="5238325"/>
          </a:xfrm>
        </p:grpSpPr>
        <p:sp>
          <p:nvSpPr>
            <p:cNvPr id="6050" name="Google Shape;6050;p7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2"/>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2"/>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2"/>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72"/>
          <p:cNvGrpSpPr/>
          <p:nvPr/>
        </p:nvGrpSpPr>
        <p:grpSpPr>
          <a:xfrm>
            <a:off x="3264218" y="1856199"/>
            <a:ext cx="651848" cy="687338"/>
            <a:chOff x="3400515" y="2056248"/>
            <a:chExt cx="698134" cy="735987"/>
          </a:xfrm>
        </p:grpSpPr>
        <p:grpSp>
          <p:nvGrpSpPr>
            <p:cNvPr id="6055" name="Google Shape;6055;p72"/>
            <p:cNvGrpSpPr/>
            <p:nvPr/>
          </p:nvGrpSpPr>
          <p:grpSpPr>
            <a:xfrm>
              <a:off x="3400515" y="2283913"/>
              <a:ext cx="312919" cy="219900"/>
              <a:chOff x="3400515" y="2283913"/>
              <a:chExt cx="312919" cy="219900"/>
            </a:xfrm>
          </p:grpSpPr>
          <p:sp>
            <p:nvSpPr>
              <p:cNvPr id="6056" name="Google Shape;6056;p72"/>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057" name="Google Shape;6057;p72"/>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058" name="Google Shape;6058;p72"/>
            <p:cNvGrpSpPr/>
            <p:nvPr/>
          </p:nvGrpSpPr>
          <p:grpSpPr>
            <a:xfrm>
              <a:off x="3547823" y="2461089"/>
              <a:ext cx="219900" cy="331146"/>
              <a:chOff x="3547823" y="2461089"/>
              <a:chExt cx="219900" cy="331146"/>
            </a:xfrm>
          </p:grpSpPr>
          <p:sp>
            <p:nvSpPr>
              <p:cNvPr id="6059" name="Google Shape;6059;p72"/>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060" name="Google Shape;6060;p72"/>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061" name="Google Shape;6061;p72"/>
            <p:cNvGrpSpPr/>
            <p:nvPr/>
          </p:nvGrpSpPr>
          <p:grpSpPr>
            <a:xfrm>
              <a:off x="3734138" y="2461089"/>
              <a:ext cx="219900" cy="331146"/>
              <a:chOff x="3734138" y="2461089"/>
              <a:chExt cx="219900" cy="331146"/>
            </a:xfrm>
          </p:grpSpPr>
          <p:sp>
            <p:nvSpPr>
              <p:cNvPr id="6062" name="Google Shape;6062;p72"/>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063" name="Google Shape;6063;p72"/>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064" name="Google Shape;6064;p72"/>
            <p:cNvGrpSpPr/>
            <p:nvPr/>
          </p:nvGrpSpPr>
          <p:grpSpPr>
            <a:xfrm>
              <a:off x="3787560" y="2281742"/>
              <a:ext cx="311089" cy="219900"/>
              <a:chOff x="3787560" y="2281742"/>
              <a:chExt cx="311089" cy="219900"/>
            </a:xfrm>
          </p:grpSpPr>
          <p:sp>
            <p:nvSpPr>
              <p:cNvPr id="6065" name="Google Shape;6065;p72"/>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066" name="Google Shape;6066;p72"/>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067" name="Google Shape;6067;p72"/>
            <p:cNvGrpSpPr/>
            <p:nvPr/>
          </p:nvGrpSpPr>
          <p:grpSpPr>
            <a:xfrm>
              <a:off x="3637290" y="2056248"/>
              <a:ext cx="219900" cy="330736"/>
              <a:chOff x="3637290" y="2056248"/>
              <a:chExt cx="219900" cy="330736"/>
            </a:xfrm>
          </p:grpSpPr>
          <p:sp>
            <p:nvSpPr>
              <p:cNvPr id="6068" name="Google Shape;6068;p72"/>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069" name="Google Shape;6069;p72"/>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070" name="Google Shape;6070;p72"/>
          <p:cNvGrpSpPr/>
          <p:nvPr/>
        </p:nvGrpSpPr>
        <p:grpSpPr>
          <a:xfrm>
            <a:off x="2555923" y="2726206"/>
            <a:ext cx="1268144" cy="592394"/>
            <a:chOff x="238125" y="1188750"/>
            <a:chExt cx="7140450" cy="3335550"/>
          </a:xfrm>
        </p:grpSpPr>
        <p:sp>
          <p:nvSpPr>
            <p:cNvPr id="6071" name="Google Shape;6071;p72"/>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6" name="Google Shape;6076;p72"/>
          <p:cNvGrpSpPr/>
          <p:nvPr/>
        </p:nvGrpSpPr>
        <p:grpSpPr>
          <a:xfrm>
            <a:off x="6663824" y="2728360"/>
            <a:ext cx="1053944" cy="590147"/>
            <a:chOff x="238125" y="1335475"/>
            <a:chExt cx="5418735" cy="3034175"/>
          </a:xfrm>
        </p:grpSpPr>
        <p:sp>
          <p:nvSpPr>
            <p:cNvPr id="6077" name="Google Shape;6077;p7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0" name="Google Shape;6080;p72"/>
          <p:cNvGrpSpPr/>
          <p:nvPr/>
        </p:nvGrpSpPr>
        <p:grpSpPr>
          <a:xfrm>
            <a:off x="4094633" y="3533260"/>
            <a:ext cx="1268207" cy="638939"/>
            <a:chOff x="3967651" y="3645904"/>
            <a:chExt cx="1479304" cy="745292"/>
          </a:xfrm>
        </p:grpSpPr>
        <p:grpSp>
          <p:nvGrpSpPr>
            <p:cNvPr id="6081" name="Google Shape;6081;p72"/>
            <p:cNvGrpSpPr/>
            <p:nvPr/>
          </p:nvGrpSpPr>
          <p:grpSpPr>
            <a:xfrm>
              <a:off x="3967651" y="4009026"/>
              <a:ext cx="1479304" cy="382170"/>
              <a:chOff x="3967651" y="4009026"/>
              <a:chExt cx="1479304" cy="382170"/>
            </a:xfrm>
          </p:grpSpPr>
          <p:grpSp>
            <p:nvGrpSpPr>
              <p:cNvPr id="6082" name="Google Shape;6082;p72"/>
              <p:cNvGrpSpPr/>
              <p:nvPr/>
            </p:nvGrpSpPr>
            <p:grpSpPr>
              <a:xfrm>
                <a:off x="4892216" y="4195630"/>
                <a:ext cx="554739" cy="195566"/>
                <a:chOff x="3604375" y="4892160"/>
                <a:chExt cx="1651500" cy="582215"/>
              </a:xfrm>
            </p:grpSpPr>
            <p:sp>
              <p:nvSpPr>
                <p:cNvPr id="6083" name="Google Shape;6083;p72"/>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2"/>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72"/>
              <p:cNvGrpSpPr/>
              <p:nvPr/>
            </p:nvGrpSpPr>
            <p:grpSpPr>
              <a:xfrm>
                <a:off x="3967651" y="4146303"/>
                <a:ext cx="579402" cy="244893"/>
                <a:chOff x="851875" y="4745310"/>
                <a:chExt cx="1724925" cy="729065"/>
              </a:xfrm>
            </p:grpSpPr>
            <p:sp>
              <p:nvSpPr>
                <p:cNvPr id="6086" name="Google Shape;6086;p72"/>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2"/>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72"/>
              <p:cNvGrpSpPr/>
              <p:nvPr/>
            </p:nvGrpSpPr>
            <p:grpSpPr>
              <a:xfrm>
                <a:off x="4460753" y="4009026"/>
                <a:ext cx="493110" cy="382170"/>
                <a:chOff x="2319875" y="4336625"/>
                <a:chExt cx="1468025" cy="1137750"/>
              </a:xfrm>
            </p:grpSpPr>
            <p:sp>
              <p:nvSpPr>
                <p:cNvPr id="6089" name="Google Shape;6089;p72"/>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2"/>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91" name="Google Shape;6091;p72"/>
            <p:cNvGrpSpPr/>
            <p:nvPr/>
          </p:nvGrpSpPr>
          <p:grpSpPr>
            <a:xfrm>
              <a:off x="4479443" y="3645904"/>
              <a:ext cx="455965" cy="388789"/>
              <a:chOff x="2957425" y="238100"/>
              <a:chExt cx="1910200" cy="1628775"/>
            </a:xfrm>
          </p:grpSpPr>
          <p:sp>
            <p:nvSpPr>
              <p:cNvPr id="6092" name="Google Shape;6092;p72"/>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2"/>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2"/>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2"/>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2"/>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2"/>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2"/>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2"/>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2"/>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2"/>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02" name="Google Shape;6102;p72"/>
          <p:cNvGrpSpPr/>
          <p:nvPr/>
        </p:nvGrpSpPr>
        <p:grpSpPr>
          <a:xfrm>
            <a:off x="2480746" y="3534460"/>
            <a:ext cx="1243128" cy="637739"/>
            <a:chOff x="2496310" y="3693351"/>
            <a:chExt cx="1342906" cy="688926"/>
          </a:xfrm>
        </p:grpSpPr>
        <p:grpSp>
          <p:nvGrpSpPr>
            <p:cNvPr id="6103" name="Google Shape;6103;p72"/>
            <p:cNvGrpSpPr/>
            <p:nvPr/>
          </p:nvGrpSpPr>
          <p:grpSpPr>
            <a:xfrm>
              <a:off x="2496310" y="3693351"/>
              <a:ext cx="1342906" cy="688875"/>
              <a:chOff x="2496310" y="3693351"/>
              <a:chExt cx="1342906" cy="688875"/>
            </a:xfrm>
          </p:grpSpPr>
          <p:sp>
            <p:nvSpPr>
              <p:cNvPr id="6104" name="Google Shape;6104;p72"/>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2"/>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2"/>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2"/>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2"/>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2"/>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0" name="Google Shape;6110;p72"/>
              <p:cNvCxnSpPr>
                <a:stCxn id="610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111" name="Google Shape;6111;p72"/>
              <p:cNvCxnSpPr>
                <a:stCxn id="610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112" name="Google Shape;6112;p72"/>
              <p:cNvCxnSpPr>
                <a:stCxn id="610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113" name="Google Shape;6113;p72"/>
              <p:cNvCxnSpPr>
                <a:stCxn id="610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114" name="Google Shape;6114;p72"/>
              <p:cNvCxnSpPr>
                <a:stCxn id="610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115" name="Google Shape;6115;p72"/>
            <p:cNvGrpSpPr/>
            <p:nvPr/>
          </p:nvGrpSpPr>
          <p:grpSpPr>
            <a:xfrm>
              <a:off x="2675275" y="3930557"/>
              <a:ext cx="1003306" cy="451719"/>
              <a:chOff x="2675275" y="4174282"/>
              <a:chExt cx="1003306" cy="451719"/>
            </a:xfrm>
          </p:grpSpPr>
          <p:sp>
            <p:nvSpPr>
              <p:cNvPr id="6116" name="Google Shape;6116;p72"/>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2"/>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2"/>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19" name="Google Shape;6119;p72"/>
          <p:cNvGrpSpPr/>
          <p:nvPr/>
        </p:nvGrpSpPr>
        <p:grpSpPr>
          <a:xfrm>
            <a:off x="1654417" y="971307"/>
            <a:ext cx="574511" cy="874709"/>
            <a:chOff x="1715404" y="1112080"/>
            <a:chExt cx="642270" cy="977984"/>
          </a:xfrm>
        </p:grpSpPr>
        <p:grpSp>
          <p:nvGrpSpPr>
            <p:cNvPr id="6120" name="Google Shape;6120;p72"/>
            <p:cNvGrpSpPr/>
            <p:nvPr/>
          </p:nvGrpSpPr>
          <p:grpSpPr>
            <a:xfrm>
              <a:off x="1715404" y="1112080"/>
              <a:ext cx="642270" cy="977984"/>
              <a:chOff x="1715404" y="1112080"/>
              <a:chExt cx="642270" cy="977984"/>
            </a:xfrm>
          </p:grpSpPr>
          <p:sp>
            <p:nvSpPr>
              <p:cNvPr id="6121" name="Google Shape;6121;p72"/>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2"/>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72"/>
            <p:cNvGrpSpPr/>
            <p:nvPr/>
          </p:nvGrpSpPr>
          <p:grpSpPr>
            <a:xfrm>
              <a:off x="1768927" y="1165603"/>
              <a:ext cx="535225" cy="851367"/>
              <a:chOff x="1768927" y="1165603"/>
              <a:chExt cx="535225" cy="851367"/>
            </a:xfrm>
          </p:grpSpPr>
          <p:sp>
            <p:nvSpPr>
              <p:cNvPr id="6124" name="Google Shape;6124;p72"/>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2"/>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6" name="Google Shape;6126;p72"/>
            <p:cNvGrpSpPr/>
            <p:nvPr/>
          </p:nvGrpSpPr>
          <p:grpSpPr>
            <a:xfrm>
              <a:off x="1822449" y="1219125"/>
              <a:ext cx="428180" cy="718859"/>
              <a:chOff x="1822449" y="1219125"/>
              <a:chExt cx="428180" cy="718859"/>
            </a:xfrm>
          </p:grpSpPr>
          <p:sp>
            <p:nvSpPr>
              <p:cNvPr id="6127" name="Google Shape;6127;p72"/>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72"/>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9" name="Google Shape;6129;p72"/>
            <p:cNvGrpSpPr/>
            <p:nvPr/>
          </p:nvGrpSpPr>
          <p:grpSpPr>
            <a:xfrm>
              <a:off x="1875972" y="1272648"/>
              <a:ext cx="321135" cy="586939"/>
              <a:chOff x="1875972" y="1272648"/>
              <a:chExt cx="321135" cy="586939"/>
            </a:xfrm>
          </p:grpSpPr>
          <p:sp>
            <p:nvSpPr>
              <p:cNvPr id="6130" name="Google Shape;6130;p72"/>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2"/>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32" name="Google Shape;6132;p72"/>
          <p:cNvGrpSpPr/>
          <p:nvPr/>
        </p:nvGrpSpPr>
        <p:grpSpPr>
          <a:xfrm>
            <a:off x="7761578" y="3528028"/>
            <a:ext cx="293855" cy="644170"/>
            <a:chOff x="241025" y="3151575"/>
            <a:chExt cx="293855" cy="644170"/>
          </a:xfrm>
        </p:grpSpPr>
        <p:sp>
          <p:nvSpPr>
            <p:cNvPr id="6133" name="Google Shape;6133;p72"/>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2"/>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5" name="Google Shape;6135;p72"/>
          <p:cNvGrpSpPr/>
          <p:nvPr/>
        </p:nvGrpSpPr>
        <p:grpSpPr>
          <a:xfrm>
            <a:off x="709562" y="2728028"/>
            <a:ext cx="1779649" cy="591620"/>
            <a:chOff x="246070" y="1983375"/>
            <a:chExt cx="1855347" cy="616849"/>
          </a:xfrm>
        </p:grpSpPr>
        <p:sp>
          <p:nvSpPr>
            <p:cNvPr id="6136" name="Google Shape;6136;p72"/>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2"/>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2"/>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2"/>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2"/>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2"/>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2"/>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2"/>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2"/>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72"/>
          <p:cNvGrpSpPr/>
          <p:nvPr/>
        </p:nvGrpSpPr>
        <p:grpSpPr>
          <a:xfrm>
            <a:off x="2320428" y="971307"/>
            <a:ext cx="711055" cy="745993"/>
            <a:chOff x="2496269" y="1171698"/>
            <a:chExt cx="761953" cy="799392"/>
          </a:xfrm>
        </p:grpSpPr>
        <p:grpSp>
          <p:nvGrpSpPr>
            <p:cNvPr id="6146" name="Google Shape;6146;p72"/>
            <p:cNvGrpSpPr/>
            <p:nvPr/>
          </p:nvGrpSpPr>
          <p:grpSpPr>
            <a:xfrm>
              <a:off x="2496269" y="1171698"/>
              <a:ext cx="761953" cy="723022"/>
              <a:chOff x="2496269" y="1171698"/>
              <a:chExt cx="761953" cy="723022"/>
            </a:xfrm>
          </p:grpSpPr>
          <p:sp>
            <p:nvSpPr>
              <p:cNvPr id="6147" name="Google Shape;6147;p72"/>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2"/>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9" name="Google Shape;6149;p72"/>
              <p:cNvGrpSpPr/>
              <p:nvPr/>
            </p:nvGrpSpPr>
            <p:grpSpPr>
              <a:xfrm>
                <a:off x="2496269" y="1171698"/>
                <a:ext cx="761953" cy="723022"/>
                <a:chOff x="2496269" y="1120652"/>
                <a:chExt cx="761953" cy="723022"/>
              </a:xfrm>
            </p:grpSpPr>
            <p:grpSp>
              <p:nvGrpSpPr>
                <p:cNvPr id="6150" name="Google Shape;6150;p72"/>
                <p:cNvGrpSpPr/>
                <p:nvPr/>
              </p:nvGrpSpPr>
              <p:grpSpPr>
                <a:xfrm>
                  <a:off x="2496269" y="1120652"/>
                  <a:ext cx="761953" cy="723022"/>
                  <a:chOff x="2496269" y="1120652"/>
                  <a:chExt cx="761953" cy="723022"/>
                </a:xfrm>
              </p:grpSpPr>
              <p:grpSp>
                <p:nvGrpSpPr>
                  <p:cNvPr id="6151" name="Google Shape;6151;p72"/>
                  <p:cNvGrpSpPr/>
                  <p:nvPr/>
                </p:nvGrpSpPr>
                <p:grpSpPr>
                  <a:xfrm>
                    <a:off x="2496269" y="1304589"/>
                    <a:ext cx="407089" cy="305057"/>
                    <a:chOff x="2496269" y="1304589"/>
                    <a:chExt cx="407089" cy="305057"/>
                  </a:xfrm>
                </p:grpSpPr>
                <p:sp>
                  <p:nvSpPr>
                    <p:cNvPr id="6152" name="Google Shape;6152;p72"/>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2"/>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72"/>
                  <p:cNvGrpSpPr/>
                  <p:nvPr/>
                </p:nvGrpSpPr>
                <p:grpSpPr>
                  <a:xfrm>
                    <a:off x="2586468" y="1493376"/>
                    <a:ext cx="358850" cy="349656"/>
                    <a:chOff x="2586468" y="1493376"/>
                    <a:chExt cx="358850" cy="349656"/>
                  </a:xfrm>
                </p:grpSpPr>
                <p:sp>
                  <p:nvSpPr>
                    <p:cNvPr id="6155" name="Google Shape;6155;p72"/>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2"/>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72"/>
                  <p:cNvGrpSpPr/>
                  <p:nvPr/>
                </p:nvGrpSpPr>
                <p:grpSpPr>
                  <a:xfrm>
                    <a:off x="2807939" y="1494024"/>
                    <a:ext cx="358857" cy="349650"/>
                    <a:chOff x="2807939" y="1494024"/>
                    <a:chExt cx="358857" cy="349650"/>
                  </a:xfrm>
                </p:grpSpPr>
                <p:sp>
                  <p:nvSpPr>
                    <p:cNvPr id="6158" name="Google Shape;6158;p72"/>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2"/>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72"/>
                  <p:cNvGrpSpPr/>
                  <p:nvPr/>
                </p:nvGrpSpPr>
                <p:grpSpPr>
                  <a:xfrm>
                    <a:off x="2851133" y="1305635"/>
                    <a:ext cx="407089" cy="305057"/>
                    <a:chOff x="2851133" y="1305635"/>
                    <a:chExt cx="407089" cy="305057"/>
                  </a:xfrm>
                </p:grpSpPr>
                <p:sp>
                  <p:nvSpPr>
                    <p:cNvPr id="6161" name="Google Shape;6161;p72"/>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2"/>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72"/>
                  <p:cNvGrpSpPr/>
                  <p:nvPr/>
                </p:nvGrpSpPr>
                <p:grpSpPr>
                  <a:xfrm>
                    <a:off x="2727495" y="1120652"/>
                    <a:ext cx="300271" cy="396358"/>
                    <a:chOff x="2727495" y="1120652"/>
                    <a:chExt cx="300271" cy="396358"/>
                  </a:xfrm>
                </p:grpSpPr>
                <p:sp>
                  <p:nvSpPr>
                    <p:cNvPr id="6164" name="Google Shape;6164;p72"/>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2"/>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66" name="Google Shape;6166;p72"/>
                <p:cNvGrpSpPr/>
                <p:nvPr/>
              </p:nvGrpSpPr>
              <p:grpSpPr>
                <a:xfrm>
                  <a:off x="2722305" y="1350460"/>
                  <a:ext cx="308357" cy="308344"/>
                  <a:chOff x="2722305" y="1350460"/>
                  <a:chExt cx="308357" cy="308344"/>
                </a:xfrm>
              </p:grpSpPr>
              <p:sp>
                <p:nvSpPr>
                  <p:cNvPr id="6167" name="Google Shape;6167;p72"/>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8" name="Google Shape;6168;p72"/>
                  <p:cNvGrpSpPr/>
                  <p:nvPr/>
                </p:nvGrpSpPr>
                <p:grpSpPr>
                  <a:xfrm>
                    <a:off x="2725064" y="1364529"/>
                    <a:ext cx="297954" cy="280182"/>
                    <a:chOff x="2725064" y="1364529"/>
                    <a:chExt cx="297954" cy="280182"/>
                  </a:xfrm>
                </p:grpSpPr>
                <p:sp>
                  <p:nvSpPr>
                    <p:cNvPr id="6169" name="Google Shape;6169;p72"/>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2"/>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2"/>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2"/>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2"/>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174" name="Google Shape;6174;p72"/>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2"/>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2"/>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2"/>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2"/>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9" name="Google Shape;6179;p72"/>
          <p:cNvGrpSpPr/>
          <p:nvPr/>
        </p:nvGrpSpPr>
        <p:grpSpPr>
          <a:xfrm>
            <a:off x="3909129" y="2727412"/>
            <a:ext cx="1569144" cy="591015"/>
            <a:chOff x="3820100" y="3023049"/>
            <a:chExt cx="1303926" cy="491162"/>
          </a:xfrm>
        </p:grpSpPr>
        <p:grpSp>
          <p:nvGrpSpPr>
            <p:cNvPr id="6180" name="Google Shape;6180;p72"/>
            <p:cNvGrpSpPr/>
            <p:nvPr/>
          </p:nvGrpSpPr>
          <p:grpSpPr>
            <a:xfrm>
              <a:off x="3820100" y="3023072"/>
              <a:ext cx="1303926" cy="491139"/>
              <a:chOff x="3820100" y="3023072"/>
              <a:chExt cx="1303926" cy="491139"/>
            </a:xfrm>
          </p:grpSpPr>
          <p:sp>
            <p:nvSpPr>
              <p:cNvPr id="6181" name="Google Shape;6181;p72"/>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2"/>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72"/>
            <p:cNvGrpSpPr/>
            <p:nvPr/>
          </p:nvGrpSpPr>
          <p:grpSpPr>
            <a:xfrm>
              <a:off x="4132439" y="3023645"/>
              <a:ext cx="393633" cy="177096"/>
              <a:chOff x="4132439" y="3023645"/>
              <a:chExt cx="393633" cy="177096"/>
            </a:xfrm>
          </p:grpSpPr>
          <p:sp>
            <p:nvSpPr>
              <p:cNvPr id="6184" name="Google Shape;6184;p72"/>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2"/>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6" name="Google Shape;6186;p72"/>
            <p:cNvGrpSpPr/>
            <p:nvPr/>
          </p:nvGrpSpPr>
          <p:grpSpPr>
            <a:xfrm>
              <a:off x="3921811" y="3023049"/>
              <a:ext cx="1002397" cy="388943"/>
              <a:chOff x="3921811" y="3023049"/>
              <a:chExt cx="1002397" cy="388943"/>
            </a:xfrm>
          </p:grpSpPr>
          <p:sp>
            <p:nvSpPr>
              <p:cNvPr id="6187" name="Google Shape;6187;p72"/>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2"/>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72"/>
            <p:cNvGrpSpPr/>
            <p:nvPr/>
          </p:nvGrpSpPr>
          <p:grpSpPr>
            <a:xfrm>
              <a:off x="4023645" y="3023049"/>
              <a:ext cx="683032" cy="286722"/>
              <a:chOff x="4023645" y="3023049"/>
              <a:chExt cx="683032" cy="286722"/>
            </a:xfrm>
          </p:grpSpPr>
          <p:sp>
            <p:nvSpPr>
              <p:cNvPr id="6190" name="Google Shape;6190;p72"/>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2"/>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92" name="Google Shape;6192;p72"/>
          <p:cNvGrpSpPr/>
          <p:nvPr/>
        </p:nvGrpSpPr>
        <p:grpSpPr>
          <a:xfrm>
            <a:off x="1541251" y="1854258"/>
            <a:ext cx="713522" cy="688025"/>
            <a:chOff x="1706078" y="2092648"/>
            <a:chExt cx="660913" cy="637296"/>
          </a:xfrm>
        </p:grpSpPr>
        <p:sp>
          <p:nvSpPr>
            <p:cNvPr id="6193" name="Google Shape;6193;p72"/>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4" name="Google Shape;6194;p72"/>
            <p:cNvGrpSpPr/>
            <p:nvPr/>
          </p:nvGrpSpPr>
          <p:grpSpPr>
            <a:xfrm>
              <a:off x="1706078" y="2092648"/>
              <a:ext cx="660913" cy="575241"/>
              <a:chOff x="1706078" y="2092648"/>
              <a:chExt cx="660913" cy="575241"/>
            </a:xfrm>
          </p:grpSpPr>
          <p:sp>
            <p:nvSpPr>
              <p:cNvPr id="6195" name="Google Shape;6195;p72"/>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2"/>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2"/>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98" name="Google Shape;6198;p72"/>
          <p:cNvGrpSpPr/>
          <p:nvPr/>
        </p:nvGrpSpPr>
        <p:grpSpPr>
          <a:xfrm>
            <a:off x="6303109" y="971806"/>
            <a:ext cx="1317459" cy="684168"/>
            <a:chOff x="238125" y="999450"/>
            <a:chExt cx="7140700" cy="3708225"/>
          </a:xfrm>
        </p:grpSpPr>
        <p:sp>
          <p:nvSpPr>
            <p:cNvPr id="6199" name="Google Shape;6199;p72"/>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2"/>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2"/>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2"/>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2"/>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2"/>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2"/>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2"/>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2"/>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1" name="Shape 6211"/>
        <p:cNvGrpSpPr/>
        <p:nvPr/>
      </p:nvGrpSpPr>
      <p:grpSpPr>
        <a:xfrm>
          <a:off x="0" y="0"/>
          <a:ext cx="0" cy="0"/>
          <a:chOff x="0" y="0"/>
          <a:chExt cx="0" cy="0"/>
        </a:xfrm>
      </p:grpSpPr>
      <p:grpSp>
        <p:nvGrpSpPr>
          <p:cNvPr id="6212" name="Google Shape;6212;p73"/>
          <p:cNvGrpSpPr/>
          <p:nvPr/>
        </p:nvGrpSpPr>
        <p:grpSpPr>
          <a:xfrm>
            <a:off x="717027" y="967622"/>
            <a:ext cx="1636117" cy="1526144"/>
            <a:chOff x="729238" y="1179665"/>
            <a:chExt cx="1636117" cy="1526144"/>
          </a:xfrm>
        </p:grpSpPr>
        <p:grpSp>
          <p:nvGrpSpPr>
            <p:cNvPr id="6213" name="Google Shape;6213;p73"/>
            <p:cNvGrpSpPr/>
            <p:nvPr/>
          </p:nvGrpSpPr>
          <p:grpSpPr>
            <a:xfrm>
              <a:off x="729238" y="1179665"/>
              <a:ext cx="80700" cy="1526144"/>
              <a:chOff x="729238" y="1179665"/>
              <a:chExt cx="80700" cy="1526144"/>
            </a:xfrm>
          </p:grpSpPr>
          <p:sp>
            <p:nvSpPr>
              <p:cNvPr id="6214" name="Google Shape;6214;p73"/>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3"/>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3"/>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3"/>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3"/>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3"/>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3"/>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3"/>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3"/>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3"/>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73"/>
            <p:cNvGrpSpPr/>
            <p:nvPr/>
          </p:nvGrpSpPr>
          <p:grpSpPr>
            <a:xfrm>
              <a:off x="903098" y="1179665"/>
              <a:ext cx="80700" cy="1526144"/>
              <a:chOff x="903098" y="1179665"/>
              <a:chExt cx="80700" cy="1526144"/>
            </a:xfrm>
          </p:grpSpPr>
          <p:sp>
            <p:nvSpPr>
              <p:cNvPr id="6225" name="Google Shape;6225;p73"/>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3"/>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3"/>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3"/>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3"/>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3"/>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3"/>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3"/>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3"/>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3"/>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73"/>
            <p:cNvGrpSpPr/>
            <p:nvPr/>
          </p:nvGrpSpPr>
          <p:grpSpPr>
            <a:xfrm>
              <a:off x="1076958" y="1179665"/>
              <a:ext cx="80700" cy="1526144"/>
              <a:chOff x="1076958" y="1179665"/>
              <a:chExt cx="80700" cy="1526144"/>
            </a:xfrm>
          </p:grpSpPr>
          <p:sp>
            <p:nvSpPr>
              <p:cNvPr id="6236" name="Google Shape;6236;p73"/>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3"/>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3"/>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3"/>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3"/>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3"/>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3"/>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3"/>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3"/>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3"/>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6" name="Google Shape;6246;p73"/>
            <p:cNvGrpSpPr/>
            <p:nvPr/>
          </p:nvGrpSpPr>
          <p:grpSpPr>
            <a:xfrm>
              <a:off x="1247707" y="1179665"/>
              <a:ext cx="80700" cy="1526144"/>
              <a:chOff x="1247707" y="1179665"/>
              <a:chExt cx="80700" cy="1526144"/>
            </a:xfrm>
          </p:grpSpPr>
          <p:sp>
            <p:nvSpPr>
              <p:cNvPr id="6247" name="Google Shape;6247;p73"/>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3"/>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3"/>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3"/>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3"/>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3"/>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3"/>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3"/>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3"/>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3"/>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73"/>
            <p:cNvGrpSpPr/>
            <p:nvPr/>
          </p:nvGrpSpPr>
          <p:grpSpPr>
            <a:xfrm>
              <a:off x="1421567" y="1179665"/>
              <a:ext cx="80700" cy="1526144"/>
              <a:chOff x="1421567" y="1179665"/>
              <a:chExt cx="80700" cy="1526144"/>
            </a:xfrm>
          </p:grpSpPr>
          <p:sp>
            <p:nvSpPr>
              <p:cNvPr id="6258" name="Google Shape;6258;p73"/>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3"/>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3"/>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3"/>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3"/>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3"/>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3"/>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3"/>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3"/>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3"/>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73"/>
            <p:cNvGrpSpPr/>
            <p:nvPr/>
          </p:nvGrpSpPr>
          <p:grpSpPr>
            <a:xfrm>
              <a:off x="1592327" y="1179665"/>
              <a:ext cx="80700" cy="1526144"/>
              <a:chOff x="1592327" y="1179665"/>
              <a:chExt cx="80700" cy="1526144"/>
            </a:xfrm>
          </p:grpSpPr>
          <p:sp>
            <p:nvSpPr>
              <p:cNvPr id="6269" name="Google Shape;6269;p73"/>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3"/>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3"/>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3"/>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3"/>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3"/>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3"/>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3"/>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3"/>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3"/>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9" name="Google Shape;6279;p73"/>
            <p:cNvGrpSpPr/>
            <p:nvPr/>
          </p:nvGrpSpPr>
          <p:grpSpPr>
            <a:xfrm>
              <a:off x="1766187" y="1179665"/>
              <a:ext cx="80700" cy="1526144"/>
              <a:chOff x="1766187" y="1179665"/>
              <a:chExt cx="80700" cy="1526144"/>
            </a:xfrm>
          </p:grpSpPr>
          <p:sp>
            <p:nvSpPr>
              <p:cNvPr id="6280" name="Google Shape;6280;p73"/>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3"/>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3"/>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3"/>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3"/>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3"/>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3"/>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3"/>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3"/>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3"/>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0" name="Google Shape;6290;p73"/>
            <p:cNvGrpSpPr/>
            <p:nvPr/>
          </p:nvGrpSpPr>
          <p:grpSpPr>
            <a:xfrm>
              <a:off x="1936935" y="1179665"/>
              <a:ext cx="80700" cy="1526144"/>
              <a:chOff x="1936935" y="1179665"/>
              <a:chExt cx="80700" cy="1526144"/>
            </a:xfrm>
          </p:grpSpPr>
          <p:sp>
            <p:nvSpPr>
              <p:cNvPr id="6291" name="Google Shape;6291;p73"/>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3"/>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3"/>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3"/>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3"/>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3"/>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3"/>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3"/>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3"/>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3"/>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73"/>
            <p:cNvGrpSpPr/>
            <p:nvPr/>
          </p:nvGrpSpPr>
          <p:grpSpPr>
            <a:xfrm>
              <a:off x="2110795" y="1179665"/>
              <a:ext cx="80700" cy="1526144"/>
              <a:chOff x="2110795" y="1179665"/>
              <a:chExt cx="80700" cy="1526144"/>
            </a:xfrm>
          </p:grpSpPr>
          <p:sp>
            <p:nvSpPr>
              <p:cNvPr id="6302" name="Google Shape;6302;p73"/>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3"/>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3"/>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3"/>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3"/>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3"/>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3"/>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3"/>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3"/>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3"/>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2" name="Google Shape;6312;p73"/>
            <p:cNvGrpSpPr/>
            <p:nvPr/>
          </p:nvGrpSpPr>
          <p:grpSpPr>
            <a:xfrm>
              <a:off x="2284655" y="1179665"/>
              <a:ext cx="80700" cy="1526144"/>
              <a:chOff x="2284655" y="1179665"/>
              <a:chExt cx="80700" cy="1526144"/>
            </a:xfrm>
          </p:grpSpPr>
          <p:sp>
            <p:nvSpPr>
              <p:cNvPr id="6313" name="Google Shape;6313;p73"/>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3"/>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3"/>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3"/>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3"/>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3"/>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3"/>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3"/>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3"/>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3"/>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23" name="Google Shape;6323;p73"/>
          <p:cNvGrpSpPr/>
          <p:nvPr/>
        </p:nvGrpSpPr>
        <p:grpSpPr>
          <a:xfrm>
            <a:off x="2611693" y="986760"/>
            <a:ext cx="1364248" cy="1102133"/>
            <a:chOff x="2623904" y="1198803"/>
            <a:chExt cx="1364248" cy="1102133"/>
          </a:xfrm>
        </p:grpSpPr>
        <p:grpSp>
          <p:nvGrpSpPr>
            <p:cNvPr id="6324" name="Google Shape;6324;p73"/>
            <p:cNvGrpSpPr/>
            <p:nvPr/>
          </p:nvGrpSpPr>
          <p:grpSpPr>
            <a:xfrm>
              <a:off x="2623907" y="1198803"/>
              <a:ext cx="1364245" cy="273000"/>
              <a:chOff x="2623907" y="1198803"/>
              <a:chExt cx="1364245" cy="273000"/>
            </a:xfrm>
          </p:grpSpPr>
          <p:sp>
            <p:nvSpPr>
              <p:cNvPr id="6325" name="Google Shape;6325;p73"/>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3"/>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3"/>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3"/>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3"/>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73"/>
            <p:cNvGrpSpPr/>
            <p:nvPr/>
          </p:nvGrpSpPr>
          <p:grpSpPr>
            <a:xfrm>
              <a:off x="2623904" y="1476964"/>
              <a:ext cx="1364245" cy="273000"/>
              <a:chOff x="2623904" y="1476964"/>
              <a:chExt cx="1364245" cy="273000"/>
            </a:xfrm>
          </p:grpSpPr>
          <p:sp>
            <p:nvSpPr>
              <p:cNvPr id="6331" name="Google Shape;6331;p73"/>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3"/>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3"/>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3"/>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3"/>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73"/>
            <p:cNvGrpSpPr/>
            <p:nvPr/>
          </p:nvGrpSpPr>
          <p:grpSpPr>
            <a:xfrm>
              <a:off x="2623907" y="1749775"/>
              <a:ext cx="1364245" cy="273000"/>
              <a:chOff x="2623907" y="1749775"/>
              <a:chExt cx="1364245" cy="273000"/>
            </a:xfrm>
          </p:grpSpPr>
          <p:sp>
            <p:nvSpPr>
              <p:cNvPr id="6337" name="Google Shape;6337;p73"/>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3"/>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3"/>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3"/>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3"/>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73"/>
            <p:cNvGrpSpPr/>
            <p:nvPr/>
          </p:nvGrpSpPr>
          <p:grpSpPr>
            <a:xfrm>
              <a:off x="2623904" y="2027936"/>
              <a:ext cx="1364245" cy="273000"/>
              <a:chOff x="2623904" y="2027936"/>
              <a:chExt cx="1364245" cy="273000"/>
            </a:xfrm>
          </p:grpSpPr>
          <p:sp>
            <p:nvSpPr>
              <p:cNvPr id="6343" name="Google Shape;6343;p73"/>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3"/>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3"/>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3"/>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3"/>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48" name="Google Shape;6348;p73"/>
          <p:cNvGrpSpPr/>
          <p:nvPr/>
        </p:nvGrpSpPr>
        <p:grpSpPr>
          <a:xfrm>
            <a:off x="2601154" y="2445833"/>
            <a:ext cx="1387541" cy="159124"/>
            <a:chOff x="3200660" y="2180272"/>
            <a:chExt cx="2563824" cy="378237"/>
          </a:xfrm>
        </p:grpSpPr>
        <p:sp>
          <p:nvSpPr>
            <p:cNvPr id="6349" name="Google Shape;6349;p73"/>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3"/>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3"/>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3"/>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3"/>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3"/>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3"/>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3"/>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3"/>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3"/>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3"/>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3"/>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3"/>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3"/>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3"/>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3"/>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3"/>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3"/>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73"/>
          <p:cNvGrpSpPr/>
          <p:nvPr/>
        </p:nvGrpSpPr>
        <p:grpSpPr>
          <a:xfrm>
            <a:off x="2597679" y="2723597"/>
            <a:ext cx="1390502" cy="159625"/>
            <a:chOff x="3530150" y="2790075"/>
            <a:chExt cx="1962600" cy="225300"/>
          </a:xfrm>
        </p:grpSpPr>
        <p:sp>
          <p:nvSpPr>
            <p:cNvPr id="6368" name="Google Shape;6368;p73"/>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3"/>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0" name="Google Shape;6370;p73"/>
          <p:cNvGrpSpPr/>
          <p:nvPr/>
        </p:nvGrpSpPr>
        <p:grpSpPr>
          <a:xfrm>
            <a:off x="2597736" y="3001862"/>
            <a:ext cx="1411629" cy="154175"/>
            <a:chOff x="3558802" y="4011244"/>
            <a:chExt cx="1866000" cy="111600"/>
          </a:xfrm>
        </p:grpSpPr>
        <p:sp>
          <p:nvSpPr>
            <p:cNvPr id="6371" name="Google Shape;6371;p73"/>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3"/>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73"/>
          <p:cNvGrpSpPr/>
          <p:nvPr/>
        </p:nvGrpSpPr>
        <p:grpSpPr>
          <a:xfrm>
            <a:off x="2598024" y="2207432"/>
            <a:ext cx="1383503" cy="119761"/>
            <a:chOff x="3465975" y="2270258"/>
            <a:chExt cx="1986364" cy="171947"/>
          </a:xfrm>
        </p:grpSpPr>
        <p:sp>
          <p:nvSpPr>
            <p:cNvPr id="6374" name="Google Shape;6374;p73"/>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3"/>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3"/>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3"/>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3"/>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3"/>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3"/>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3"/>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73"/>
          <p:cNvGrpSpPr/>
          <p:nvPr/>
        </p:nvGrpSpPr>
        <p:grpSpPr>
          <a:xfrm>
            <a:off x="2609031" y="3571205"/>
            <a:ext cx="1369531" cy="195460"/>
            <a:chOff x="723300" y="4253549"/>
            <a:chExt cx="2276482" cy="324900"/>
          </a:xfrm>
        </p:grpSpPr>
        <p:sp>
          <p:nvSpPr>
            <p:cNvPr id="6383" name="Google Shape;6383;p73"/>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3"/>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3"/>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3"/>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3"/>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73"/>
          <p:cNvGrpSpPr/>
          <p:nvPr/>
        </p:nvGrpSpPr>
        <p:grpSpPr>
          <a:xfrm>
            <a:off x="2598592" y="3272446"/>
            <a:ext cx="1389066" cy="180119"/>
            <a:chOff x="705948" y="3788465"/>
            <a:chExt cx="2308953" cy="299400"/>
          </a:xfrm>
        </p:grpSpPr>
        <p:sp>
          <p:nvSpPr>
            <p:cNvPr id="6389" name="Google Shape;6389;p73"/>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3"/>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3"/>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3"/>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3"/>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73"/>
          <p:cNvGrpSpPr/>
          <p:nvPr/>
        </p:nvGrpSpPr>
        <p:grpSpPr>
          <a:xfrm>
            <a:off x="4195583" y="1876400"/>
            <a:ext cx="1433821" cy="191501"/>
            <a:chOff x="4273350" y="2088443"/>
            <a:chExt cx="1433821" cy="191501"/>
          </a:xfrm>
        </p:grpSpPr>
        <p:grpSp>
          <p:nvGrpSpPr>
            <p:cNvPr id="6395" name="Google Shape;6395;p73"/>
            <p:cNvGrpSpPr/>
            <p:nvPr/>
          </p:nvGrpSpPr>
          <p:grpSpPr>
            <a:xfrm>
              <a:off x="4273350" y="2088443"/>
              <a:ext cx="1433821" cy="0"/>
              <a:chOff x="5224975" y="2962250"/>
              <a:chExt cx="1544400" cy="0"/>
            </a:xfrm>
          </p:grpSpPr>
          <p:cxnSp>
            <p:nvCxnSpPr>
              <p:cNvPr id="6396" name="Google Shape;6396;p7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397" name="Google Shape;6397;p73"/>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398" name="Google Shape;6398;p73"/>
            <p:cNvGrpSpPr/>
            <p:nvPr/>
          </p:nvGrpSpPr>
          <p:grpSpPr>
            <a:xfrm>
              <a:off x="4273350" y="2279944"/>
              <a:ext cx="1433821" cy="0"/>
              <a:chOff x="5224975" y="2962250"/>
              <a:chExt cx="1544400" cy="0"/>
            </a:xfrm>
          </p:grpSpPr>
          <p:cxnSp>
            <p:nvCxnSpPr>
              <p:cNvPr id="6399" name="Google Shape;6399;p7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400" name="Google Shape;6400;p73"/>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401" name="Google Shape;6401;p73"/>
          <p:cNvGrpSpPr/>
          <p:nvPr/>
        </p:nvGrpSpPr>
        <p:grpSpPr>
          <a:xfrm>
            <a:off x="2646529" y="3885304"/>
            <a:ext cx="1304609" cy="294074"/>
            <a:chOff x="2658741" y="4097347"/>
            <a:chExt cx="1304609" cy="294074"/>
          </a:xfrm>
        </p:grpSpPr>
        <p:grpSp>
          <p:nvGrpSpPr>
            <p:cNvPr id="6402" name="Google Shape;6402;p73"/>
            <p:cNvGrpSpPr/>
            <p:nvPr/>
          </p:nvGrpSpPr>
          <p:grpSpPr>
            <a:xfrm>
              <a:off x="2658741" y="4097347"/>
              <a:ext cx="118572" cy="294074"/>
              <a:chOff x="3343310" y="4475555"/>
              <a:chExt cx="127717" cy="316753"/>
            </a:xfrm>
          </p:grpSpPr>
          <p:sp>
            <p:nvSpPr>
              <p:cNvPr id="6403" name="Google Shape;6403;p7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73"/>
            <p:cNvGrpSpPr/>
            <p:nvPr/>
          </p:nvGrpSpPr>
          <p:grpSpPr>
            <a:xfrm>
              <a:off x="3815519" y="4098388"/>
              <a:ext cx="147831" cy="291991"/>
              <a:chOff x="3527539" y="4476677"/>
              <a:chExt cx="159232" cy="314510"/>
            </a:xfrm>
          </p:grpSpPr>
          <p:sp>
            <p:nvSpPr>
              <p:cNvPr id="6406" name="Google Shape;6406;p7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73"/>
            <p:cNvGrpSpPr/>
            <p:nvPr/>
          </p:nvGrpSpPr>
          <p:grpSpPr>
            <a:xfrm>
              <a:off x="3511696" y="4098388"/>
              <a:ext cx="147831" cy="291991"/>
              <a:chOff x="3527539" y="4476677"/>
              <a:chExt cx="159232" cy="314510"/>
            </a:xfrm>
          </p:grpSpPr>
          <p:sp>
            <p:nvSpPr>
              <p:cNvPr id="6409" name="Google Shape;6409;p7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1" name="Google Shape;6411;p73"/>
            <p:cNvGrpSpPr/>
            <p:nvPr/>
          </p:nvGrpSpPr>
          <p:grpSpPr>
            <a:xfrm>
              <a:off x="3207874" y="4098388"/>
              <a:ext cx="147831" cy="291991"/>
              <a:chOff x="3527539" y="4476677"/>
              <a:chExt cx="159232" cy="314510"/>
            </a:xfrm>
          </p:grpSpPr>
          <p:sp>
            <p:nvSpPr>
              <p:cNvPr id="6412" name="Google Shape;6412;p7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4" name="Google Shape;6414;p73"/>
            <p:cNvGrpSpPr/>
            <p:nvPr/>
          </p:nvGrpSpPr>
          <p:grpSpPr>
            <a:xfrm>
              <a:off x="2933305" y="4097347"/>
              <a:ext cx="118572" cy="294074"/>
              <a:chOff x="3343310" y="4475555"/>
              <a:chExt cx="127717" cy="316753"/>
            </a:xfrm>
          </p:grpSpPr>
          <p:sp>
            <p:nvSpPr>
              <p:cNvPr id="6415" name="Google Shape;6415;p7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17" name="Google Shape;6417;p73"/>
          <p:cNvGrpSpPr/>
          <p:nvPr/>
        </p:nvGrpSpPr>
        <p:grpSpPr>
          <a:xfrm>
            <a:off x="4197138" y="963998"/>
            <a:ext cx="1430711" cy="751237"/>
            <a:chOff x="5159450" y="1919950"/>
            <a:chExt cx="1541050" cy="862500"/>
          </a:xfrm>
        </p:grpSpPr>
        <p:sp>
          <p:nvSpPr>
            <p:cNvPr id="6418" name="Google Shape;6418;p73"/>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419" name="Google Shape;6419;p73"/>
            <p:cNvGrpSpPr/>
            <p:nvPr/>
          </p:nvGrpSpPr>
          <p:grpSpPr>
            <a:xfrm>
              <a:off x="5159450" y="1919950"/>
              <a:ext cx="1541050" cy="862500"/>
              <a:chOff x="5159450" y="1919950"/>
              <a:chExt cx="1541050" cy="862500"/>
            </a:xfrm>
          </p:grpSpPr>
          <p:cxnSp>
            <p:nvCxnSpPr>
              <p:cNvPr id="6420" name="Google Shape;6420;p73"/>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421" name="Google Shape;6421;p73"/>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422" name="Google Shape;6422;p73"/>
          <p:cNvGrpSpPr/>
          <p:nvPr/>
        </p:nvGrpSpPr>
        <p:grpSpPr>
          <a:xfrm>
            <a:off x="4245275" y="2227768"/>
            <a:ext cx="1334436" cy="967914"/>
            <a:chOff x="4294923" y="2439811"/>
            <a:chExt cx="1334436" cy="967914"/>
          </a:xfrm>
        </p:grpSpPr>
        <p:grpSp>
          <p:nvGrpSpPr>
            <p:cNvPr id="6423" name="Google Shape;6423;p73"/>
            <p:cNvGrpSpPr/>
            <p:nvPr/>
          </p:nvGrpSpPr>
          <p:grpSpPr>
            <a:xfrm>
              <a:off x="4960455" y="2469658"/>
              <a:ext cx="668904" cy="885524"/>
              <a:chOff x="4960455" y="2469658"/>
              <a:chExt cx="668904" cy="885524"/>
            </a:xfrm>
          </p:grpSpPr>
          <p:sp>
            <p:nvSpPr>
              <p:cNvPr id="6424" name="Google Shape;6424;p73"/>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3"/>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3"/>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3"/>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3"/>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3"/>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73"/>
            <p:cNvGrpSpPr/>
            <p:nvPr/>
          </p:nvGrpSpPr>
          <p:grpSpPr>
            <a:xfrm>
              <a:off x="4294923" y="2469658"/>
              <a:ext cx="668951" cy="885524"/>
              <a:chOff x="4294923" y="2469658"/>
              <a:chExt cx="668951" cy="885524"/>
            </a:xfrm>
          </p:grpSpPr>
          <p:sp>
            <p:nvSpPr>
              <p:cNvPr id="6431" name="Google Shape;6431;p73"/>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3"/>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3"/>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3"/>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3"/>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3"/>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7" name="Google Shape;6437;p73"/>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8" name="Google Shape;6438;p73"/>
          <p:cNvGrpSpPr/>
          <p:nvPr/>
        </p:nvGrpSpPr>
        <p:grpSpPr>
          <a:xfrm>
            <a:off x="4231478" y="3282213"/>
            <a:ext cx="1430949" cy="897289"/>
            <a:chOff x="4351371" y="3547942"/>
            <a:chExt cx="1345130" cy="843475"/>
          </a:xfrm>
        </p:grpSpPr>
        <p:grpSp>
          <p:nvGrpSpPr>
            <p:cNvPr id="6439" name="Google Shape;6439;p73"/>
            <p:cNvGrpSpPr/>
            <p:nvPr/>
          </p:nvGrpSpPr>
          <p:grpSpPr>
            <a:xfrm>
              <a:off x="4351371" y="4209917"/>
              <a:ext cx="1345130" cy="181500"/>
              <a:chOff x="4351371" y="4209917"/>
              <a:chExt cx="1345130" cy="181500"/>
            </a:xfrm>
          </p:grpSpPr>
          <p:sp>
            <p:nvSpPr>
              <p:cNvPr id="6440" name="Google Shape;6440;p73"/>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41" name="Google Shape;6441;p73"/>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442" name="Google Shape;6442;p73"/>
            <p:cNvGrpSpPr/>
            <p:nvPr/>
          </p:nvGrpSpPr>
          <p:grpSpPr>
            <a:xfrm>
              <a:off x="4403010" y="3985221"/>
              <a:ext cx="1109518" cy="181500"/>
              <a:chOff x="4403010" y="3985221"/>
              <a:chExt cx="1109518" cy="181500"/>
            </a:xfrm>
          </p:grpSpPr>
          <p:sp>
            <p:nvSpPr>
              <p:cNvPr id="6443" name="Google Shape;6443;p73"/>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44" name="Google Shape;6444;p73"/>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445" name="Google Shape;6445;p73"/>
            <p:cNvGrpSpPr/>
            <p:nvPr/>
          </p:nvGrpSpPr>
          <p:grpSpPr>
            <a:xfrm>
              <a:off x="4618704" y="3766582"/>
              <a:ext cx="807858" cy="181500"/>
              <a:chOff x="4618704" y="3766582"/>
              <a:chExt cx="807858" cy="181500"/>
            </a:xfrm>
          </p:grpSpPr>
          <p:sp>
            <p:nvSpPr>
              <p:cNvPr id="6446" name="Google Shape;6446;p73"/>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47" name="Google Shape;6447;p73"/>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448" name="Google Shape;6448;p73"/>
            <p:cNvGrpSpPr/>
            <p:nvPr/>
          </p:nvGrpSpPr>
          <p:grpSpPr>
            <a:xfrm>
              <a:off x="4735238" y="3547942"/>
              <a:ext cx="462839" cy="181500"/>
              <a:chOff x="4735238" y="3547942"/>
              <a:chExt cx="462839" cy="181500"/>
            </a:xfrm>
          </p:grpSpPr>
          <p:sp>
            <p:nvSpPr>
              <p:cNvPr id="6449" name="Google Shape;6449;p73"/>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50" name="Google Shape;6450;p73"/>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451" name="Google Shape;6451;p73"/>
          <p:cNvGrpSpPr/>
          <p:nvPr/>
        </p:nvGrpSpPr>
        <p:grpSpPr>
          <a:xfrm>
            <a:off x="7407836" y="2217537"/>
            <a:ext cx="1020955" cy="928853"/>
            <a:chOff x="926675" y="238125"/>
            <a:chExt cx="5755100" cy="5232975"/>
          </a:xfrm>
        </p:grpSpPr>
        <p:sp>
          <p:nvSpPr>
            <p:cNvPr id="6452" name="Google Shape;6452;p73"/>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3"/>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3"/>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73"/>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73"/>
          <p:cNvGrpSpPr/>
          <p:nvPr/>
        </p:nvGrpSpPr>
        <p:grpSpPr>
          <a:xfrm>
            <a:off x="715210" y="2616272"/>
            <a:ext cx="1695374" cy="1560837"/>
            <a:chOff x="727421" y="2828315"/>
            <a:chExt cx="1695374" cy="1560837"/>
          </a:xfrm>
        </p:grpSpPr>
        <p:grpSp>
          <p:nvGrpSpPr>
            <p:cNvPr id="6457" name="Google Shape;6457;p73"/>
            <p:cNvGrpSpPr/>
            <p:nvPr/>
          </p:nvGrpSpPr>
          <p:grpSpPr>
            <a:xfrm>
              <a:off x="727421" y="2828315"/>
              <a:ext cx="1695374" cy="1560837"/>
              <a:chOff x="734799" y="2782450"/>
              <a:chExt cx="1571100" cy="1577400"/>
            </a:xfrm>
          </p:grpSpPr>
          <p:cxnSp>
            <p:nvCxnSpPr>
              <p:cNvPr id="6458" name="Google Shape;6458;p73"/>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459" name="Google Shape;6459;p73"/>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460" name="Google Shape;6460;p73"/>
            <p:cNvGrpSpPr/>
            <p:nvPr/>
          </p:nvGrpSpPr>
          <p:grpSpPr>
            <a:xfrm>
              <a:off x="819108" y="2882501"/>
              <a:ext cx="1556791" cy="1426186"/>
              <a:chOff x="819108" y="2882501"/>
              <a:chExt cx="1556791" cy="1426186"/>
            </a:xfrm>
          </p:grpSpPr>
          <p:grpSp>
            <p:nvGrpSpPr>
              <p:cNvPr id="6461" name="Google Shape;6461;p73"/>
              <p:cNvGrpSpPr/>
              <p:nvPr/>
            </p:nvGrpSpPr>
            <p:grpSpPr>
              <a:xfrm>
                <a:off x="819108" y="2882501"/>
                <a:ext cx="103104" cy="1426186"/>
                <a:chOff x="4674013" y="3100904"/>
                <a:chExt cx="122758" cy="1698043"/>
              </a:xfrm>
            </p:grpSpPr>
            <p:sp>
              <p:nvSpPr>
                <p:cNvPr id="6462" name="Google Shape;6462;p73"/>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3"/>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3"/>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3"/>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3"/>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3"/>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3"/>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73"/>
              <p:cNvGrpSpPr/>
              <p:nvPr/>
            </p:nvGrpSpPr>
            <p:grpSpPr>
              <a:xfrm>
                <a:off x="1062475" y="2882501"/>
                <a:ext cx="103104" cy="1426186"/>
                <a:chOff x="4940438" y="3100904"/>
                <a:chExt cx="122758" cy="1698043"/>
              </a:xfrm>
            </p:grpSpPr>
            <p:sp>
              <p:nvSpPr>
                <p:cNvPr id="6470" name="Google Shape;6470;p73"/>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3"/>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3"/>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3"/>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3"/>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3"/>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3"/>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73"/>
              <p:cNvGrpSpPr/>
              <p:nvPr/>
            </p:nvGrpSpPr>
            <p:grpSpPr>
              <a:xfrm>
                <a:off x="1299324" y="2882501"/>
                <a:ext cx="103104" cy="1426186"/>
                <a:chOff x="5206863" y="3100904"/>
                <a:chExt cx="122758" cy="1698043"/>
              </a:xfrm>
            </p:grpSpPr>
            <p:sp>
              <p:nvSpPr>
                <p:cNvPr id="6478" name="Google Shape;6478;p7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73"/>
              <p:cNvGrpSpPr/>
              <p:nvPr/>
            </p:nvGrpSpPr>
            <p:grpSpPr>
              <a:xfrm>
                <a:off x="1786057" y="2882501"/>
                <a:ext cx="103104" cy="1426186"/>
                <a:chOff x="6006138" y="3143629"/>
                <a:chExt cx="122758" cy="1698043"/>
              </a:xfrm>
            </p:grpSpPr>
            <p:sp>
              <p:nvSpPr>
                <p:cNvPr id="6486" name="Google Shape;6486;p7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73"/>
              <p:cNvGrpSpPr/>
              <p:nvPr/>
            </p:nvGrpSpPr>
            <p:grpSpPr>
              <a:xfrm>
                <a:off x="2029422" y="2882501"/>
                <a:ext cx="103104" cy="1426186"/>
                <a:chOff x="6805413" y="3100904"/>
                <a:chExt cx="122758" cy="1698043"/>
              </a:xfrm>
            </p:grpSpPr>
            <p:sp>
              <p:nvSpPr>
                <p:cNvPr id="6494" name="Google Shape;6494;p73"/>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3"/>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3"/>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3"/>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3"/>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3"/>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3"/>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73"/>
              <p:cNvGrpSpPr/>
              <p:nvPr/>
            </p:nvGrpSpPr>
            <p:grpSpPr>
              <a:xfrm>
                <a:off x="2272795" y="2882501"/>
                <a:ext cx="103104" cy="1426186"/>
                <a:chOff x="5206863" y="3100904"/>
                <a:chExt cx="122758" cy="1698043"/>
              </a:xfrm>
            </p:grpSpPr>
            <p:sp>
              <p:nvSpPr>
                <p:cNvPr id="6502" name="Google Shape;6502;p7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73"/>
              <p:cNvGrpSpPr/>
              <p:nvPr/>
            </p:nvGrpSpPr>
            <p:grpSpPr>
              <a:xfrm>
                <a:off x="1542694" y="2882501"/>
                <a:ext cx="103104" cy="1426186"/>
                <a:chOff x="6006138" y="3143629"/>
                <a:chExt cx="122758" cy="1698043"/>
              </a:xfrm>
            </p:grpSpPr>
            <p:sp>
              <p:nvSpPr>
                <p:cNvPr id="6510" name="Google Shape;6510;p7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517" name="Google Shape;6517;p73"/>
          <p:cNvGrpSpPr/>
          <p:nvPr/>
        </p:nvGrpSpPr>
        <p:grpSpPr>
          <a:xfrm>
            <a:off x="5671260" y="3305994"/>
            <a:ext cx="2749952" cy="870677"/>
            <a:chOff x="238125" y="1725700"/>
            <a:chExt cx="7139025" cy="2260325"/>
          </a:xfrm>
        </p:grpSpPr>
        <p:sp>
          <p:nvSpPr>
            <p:cNvPr id="6518" name="Google Shape;6518;p73"/>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3"/>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3"/>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3"/>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3"/>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3"/>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3"/>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3"/>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3"/>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3"/>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8" name="Google Shape;6528;p73"/>
          <p:cNvGrpSpPr/>
          <p:nvPr/>
        </p:nvGrpSpPr>
        <p:grpSpPr>
          <a:xfrm>
            <a:off x="5941424" y="2247740"/>
            <a:ext cx="1105452" cy="916747"/>
            <a:chOff x="5249100" y="1210600"/>
            <a:chExt cx="3502700" cy="2904775"/>
          </a:xfrm>
        </p:grpSpPr>
        <p:sp>
          <p:nvSpPr>
            <p:cNvPr id="6529" name="Google Shape;6529;p73"/>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3"/>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3"/>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3"/>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33" name="Google Shape;6533;p73"/>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534" name="Google Shape;6534;p73"/>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535" name="Google Shape;6535;p73"/>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536" name="Google Shape;6536;p73"/>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537" name="Google Shape;6537;p73"/>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8" name="Google Shape;6538;p73"/>
          <p:cNvGrpSpPr/>
          <p:nvPr/>
        </p:nvGrpSpPr>
        <p:grpSpPr>
          <a:xfrm>
            <a:off x="7123972" y="967158"/>
            <a:ext cx="1304650" cy="1124856"/>
            <a:chOff x="7287122" y="1165658"/>
            <a:chExt cx="1219413" cy="1051365"/>
          </a:xfrm>
        </p:grpSpPr>
        <p:grpSp>
          <p:nvGrpSpPr>
            <p:cNvPr id="6539" name="Google Shape;6539;p73"/>
            <p:cNvGrpSpPr/>
            <p:nvPr/>
          </p:nvGrpSpPr>
          <p:grpSpPr>
            <a:xfrm>
              <a:off x="7287122" y="1969723"/>
              <a:ext cx="1219413" cy="247300"/>
              <a:chOff x="7287122" y="1969723"/>
              <a:chExt cx="1219413" cy="247300"/>
            </a:xfrm>
          </p:grpSpPr>
          <p:sp>
            <p:nvSpPr>
              <p:cNvPr id="6540" name="Google Shape;6540;p73"/>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1" name="Google Shape;6541;p73"/>
              <p:cNvGrpSpPr/>
              <p:nvPr/>
            </p:nvGrpSpPr>
            <p:grpSpPr>
              <a:xfrm>
                <a:off x="7287122" y="2063892"/>
                <a:ext cx="1151753" cy="73428"/>
                <a:chOff x="7287122" y="2063892"/>
                <a:chExt cx="1151753" cy="73428"/>
              </a:xfrm>
            </p:grpSpPr>
            <p:sp>
              <p:nvSpPr>
                <p:cNvPr id="6542" name="Google Shape;6542;p73"/>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43" name="Google Shape;6543;p73"/>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544" name="Google Shape;6544;p73"/>
            <p:cNvGrpSpPr/>
            <p:nvPr/>
          </p:nvGrpSpPr>
          <p:grpSpPr>
            <a:xfrm>
              <a:off x="7287122" y="1712201"/>
              <a:ext cx="1219403" cy="246767"/>
              <a:chOff x="7287122" y="1712201"/>
              <a:chExt cx="1219403" cy="246767"/>
            </a:xfrm>
          </p:grpSpPr>
          <p:sp>
            <p:nvSpPr>
              <p:cNvPr id="6545" name="Google Shape;6545;p73"/>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6" name="Google Shape;6546;p73"/>
              <p:cNvGrpSpPr/>
              <p:nvPr/>
            </p:nvGrpSpPr>
            <p:grpSpPr>
              <a:xfrm>
                <a:off x="7287122" y="1842861"/>
                <a:ext cx="1005303" cy="73419"/>
                <a:chOff x="7287122" y="1842861"/>
                <a:chExt cx="1005303" cy="73419"/>
              </a:xfrm>
            </p:grpSpPr>
            <p:sp>
              <p:nvSpPr>
                <p:cNvPr id="6547" name="Google Shape;6547;p73"/>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48" name="Google Shape;6548;p73"/>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549" name="Google Shape;6549;p73"/>
            <p:cNvGrpSpPr/>
            <p:nvPr/>
          </p:nvGrpSpPr>
          <p:grpSpPr>
            <a:xfrm>
              <a:off x="7287122" y="1447520"/>
              <a:ext cx="1219403" cy="286667"/>
              <a:chOff x="7287122" y="1447520"/>
              <a:chExt cx="1219403" cy="286667"/>
            </a:xfrm>
          </p:grpSpPr>
          <p:sp>
            <p:nvSpPr>
              <p:cNvPr id="6550" name="Google Shape;6550;p73"/>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1" name="Google Shape;6551;p73"/>
              <p:cNvGrpSpPr/>
              <p:nvPr/>
            </p:nvGrpSpPr>
            <p:grpSpPr>
              <a:xfrm>
                <a:off x="7287122" y="1581977"/>
                <a:ext cx="852803" cy="73428"/>
                <a:chOff x="7287122" y="1581977"/>
                <a:chExt cx="852803" cy="73428"/>
              </a:xfrm>
            </p:grpSpPr>
            <p:sp>
              <p:nvSpPr>
                <p:cNvPr id="6552" name="Google Shape;6552;p73"/>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53" name="Google Shape;6553;p73"/>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554" name="Google Shape;6554;p73"/>
            <p:cNvGrpSpPr/>
            <p:nvPr/>
          </p:nvGrpSpPr>
          <p:grpSpPr>
            <a:xfrm>
              <a:off x="7287122" y="1165658"/>
              <a:ext cx="1219403" cy="344253"/>
              <a:chOff x="7287122" y="1165658"/>
              <a:chExt cx="1219403" cy="344253"/>
            </a:xfrm>
          </p:grpSpPr>
          <p:sp>
            <p:nvSpPr>
              <p:cNvPr id="6555" name="Google Shape;6555;p73"/>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6" name="Google Shape;6556;p73"/>
              <p:cNvGrpSpPr/>
              <p:nvPr/>
            </p:nvGrpSpPr>
            <p:grpSpPr>
              <a:xfrm>
                <a:off x="7287122" y="1341025"/>
                <a:ext cx="695703" cy="73419"/>
                <a:chOff x="7287122" y="1341025"/>
                <a:chExt cx="695703" cy="73419"/>
              </a:xfrm>
            </p:grpSpPr>
            <p:sp>
              <p:nvSpPr>
                <p:cNvPr id="6557" name="Google Shape;6557;p73"/>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58" name="Google Shape;6558;p73"/>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559" name="Google Shape;6559;p73"/>
          <p:cNvGrpSpPr/>
          <p:nvPr/>
        </p:nvGrpSpPr>
        <p:grpSpPr>
          <a:xfrm>
            <a:off x="5790464" y="973181"/>
            <a:ext cx="1397729" cy="1098540"/>
            <a:chOff x="5900602" y="1193063"/>
            <a:chExt cx="1299851" cy="1021707"/>
          </a:xfrm>
        </p:grpSpPr>
        <p:grpSp>
          <p:nvGrpSpPr>
            <p:cNvPr id="6560" name="Google Shape;6560;p73"/>
            <p:cNvGrpSpPr/>
            <p:nvPr/>
          </p:nvGrpSpPr>
          <p:grpSpPr>
            <a:xfrm>
              <a:off x="6520337" y="1193063"/>
              <a:ext cx="341815" cy="799959"/>
              <a:chOff x="6520337" y="1193063"/>
              <a:chExt cx="341815" cy="799959"/>
            </a:xfrm>
          </p:grpSpPr>
          <p:grpSp>
            <p:nvGrpSpPr>
              <p:cNvPr id="6561" name="Google Shape;6561;p73"/>
              <p:cNvGrpSpPr/>
              <p:nvPr/>
            </p:nvGrpSpPr>
            <p:grpSpPr>
              <a:xfrm>
                <a:off x="6520337" y="1589527"/>
                <a:ext cx="213950" cy="403494"/>
                <a:chOff x="6520337" y="1589527"/>
                <a:chExt cx="213950" cy="403494"/>
              </a:xfrm>
            </p:grpSpPr>
            <p:sp>
              <p:nvSpPr>
                <p:cNvPr id="6562" name="Google Shape;6562;p73"/>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3"/>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73"/>
              <p:cNvGrpSpPr/>
              <p:nvPr/>
            </p:nvGrpSpPr>
            <p:grpSpPr>
              <a:xfrm>
                <a:off x="6577204" y="1193063"/>
                <a:ext cx="284947" cy="464512"/>
                <a:chOff x="6577204" y="1193063"/>
                <a:chExt cx="284947" cy="464512"/>
              </a:xfrm>
            </p:grpSpPr>
            <p:sp>
              <p:nvSpPr>
                <p:cNvPr id="6565" name="Google Shape;6565;p73"/>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66" name="Google Shape;6566;p73"/>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567" name="Google Shape;6567;p73"/>
            <p:cNvGrpSpPr/>
            <p:nvPr/>
          </p:nvGrpSpPr>
          <p:grpSpPr>
            <a:xfrm>
              <a:off x="6238903" y="1193063"/>
              <a:ext cx="300475" cy="900152"/>
              <a:chOff x="6238903" y="1193063"/>
              <a:chExt cx="300475" cy="900152"/>
            </a:xfrm>
          </p:grpSpPr>
          <p:grpSp>
            <p:nvGrpSpPr>
              <p:cNvPr id="6568" name="Google Shape;6568;p73"/>
              <p:cNvGrpSpPr/>
              <p:nvPr/>
            </p:nvGrpSpPr>
            <p:grpSpPr>
              <a:xfrm>
                <a:off x="6290865" y="1489315"/>
                <a:ext cx="248514" cy="603900"/>
                <a:chOff x="6290865" y="1489315"/>
                <a:chExt cx="248514" cy="603900"/>
              </a:xfrm>
            </p:grpSpPr>
            <p:sp>
              <p:nvSpPr>
                <p:cNvPr id="6569" name="Google Shape;6569;p73"/>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3"/>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73"/>
              <p:cNvGrpSpPr/>
              <p:nvPr/>
            </p:nvGrpSpPr>
            <p:grpSpPr>
              <a:xfrm>
                <a:off x="6238903" y="1193063"/>
                <a:ext cx="284947" cy="333087"/>
                <a:chOff x="6238903" y="1193063"/>
                <a:chExt cx="284947" cy="333087"/>
              </a:xfrm>
            </p:grpSpPr>
            <p:sp>
              <p:nvSpPr>
                <p:cNvPr id="6572" name="Google Shape;6572;p73"/>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73" name="Google Shape;6573;p73"/>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574" name="Google Shape;6574;p73"/>
            <p:cNvGrpSpPr/>
            <p:nvPr/>
          </p:nvGrpSpPr>
          <p:grpSpPr>
            <a:xfrm>
              <a:off x="5900602" y="1193063"/>
              <a:ext cx="444345" cy="1021707"/>
              <a:chOff x="5900602" y="1193063"/>
              <a:chExt cx="444345" cy="1021707"/>
            </a:xfrm>
          </p:grpSpPr>
          <p:grpSp>
            <p:nvGrpSpPr>
              <p:cNvPr id="6575" name="Google Shape;6575;p73"/>
              <p:cNvGrpSpPr/>
              <p:nvPr/>
            </p:nvGrpSpPr>
            <p:grpSpPr>
              <a:xfrm>
                <a:off x="6046501" y="1367785"/>
                <a:ext cx="298446" cy="846986"/>
                <a:chOff x="6046501" y="1367785"/>
                <a:chExt cx="298446" cy="846986"/>
              </a:xfrm>
            </p:grpSpPr>
            <p:sp>
              <p:nvSpPr>
                <p:cNvPr id="6576" name="Google Shape;6576;p73"/>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3"/>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73"/>
              <p:cNvGrpSpPr/>
              <p:nvPr/>
            </p:nvGrpSpPr>
            <p:grpSpPr>
              <a:xfrm>
                <a:off x="5900602" y="1193063"/>
                <a:ext cx="284947" cy="182312"/>
                <a:chOff x="5900602" y="1193063"/>
                <a:chExt cx="284947" cy="182312"/>
              </a:xfrm>
            </p:grpSpPr>
            <p:sp>
              <p:nvSpPr>
                <p:cNvPr id="6579" name="Google Shape;6579;p73"/>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80" name="Google Shape;6580;p73"/>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581" name="Google Shape;6581;p73"/>
            <p:cNvGrpSpPr/>
            <p:nvPr/>
          </p:nvGrpSpPr>
          <p:grpSpPr>
            <a:xfrm>
              <a:off x="6738300" y="1193063"/>
              <a:ext cx="462153" cy="707634"/>
              <a:chOff x="6738300" y="1193063"/>
              <a:chExt cx="462153" cy="707634"/>
            </a:xfrm>
          </p:grpSpPr>
          <p:grpSp>
            <p:nvGrpSpPr>
              <p:cNvPr id="6582" name="Google Shape;6582;p73"/>
              <p:cNvGrpSpPr/>
              <p:nvPr/>
            </p:nvGrpSpPr>
            <p:grpSpPr>
              <a:xfrm>
                <a:off x="6915505" y="1193063"/>
                <a:ext cx="284947" cy="597387"/>
                <a:chOff x="6915505" y="1193063"/>
                <a:chExt cx="284947" cy="597387"/>
              </a:xfrm>
            </p:grpSpPr>
            <p:sp>
              <p:nvSpPr>
                <p:cNvPr id="6583" name="Google Shape;6583;p73"/>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84" name="Google Shape;6584;p73"/>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585" name="Google Shape;6585;p73"/>
              <p:cNvGrpSpPr/>
              <p:nvPr/>
            </p:nvGrpSpPr>
            <p:grpSpPr>
              <a:xfrm>
                <a:off x="6738300" y="1684725"/>
                <a:ext cx="230066" cy="215971"/>
                <a:chOff x="6738300" y="1684725"/>
                <a:chExt cx="230066" cy="215971"/>
              </a:xfrm>
            </p:grpSpPr>
            <p:sp>
              <p:nvSpPr>
                <p:cNvPr id="6586" name="Google Shape;6586;p73"/>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3"/>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91" name="Shape 6591"/>
        <p:cNvGrpSpPr/>
        <p:nvPr/>
      </p:nvGrpSpPr>
      <p:grpSpPr>
        <a:xfrm>
          <a:off x="0" y="0"/>
          <a:ext cx="0" cy="0"/>
          <a:chOff x="0" y="0"/>
          <a:chExt cx="0" cy="0"/>
        </a:xfrm>
      </p:grpSpPr>
      <p:grpSp>
        <p:nvGrpSpPr>
          <p:cNvPr id="6592" name="Google Shape;6592;p74"/>
          <p:cNvGrpSpPr/>
          <p:nvPr/>
        </p:nvGrpSpPr>
        <p:grpSpPr>
          <a:xfrm>
            <a:off x="821785" y="2307635"/>
            <a:ext cx="339235" cy="298186"/>
            <a:chOff x="898875" y="244725"/>
            <a:chExt cx="481800" cy="423500"/>
          </a:xfrm>
        </p:grpSpPr>
        <p:sp>
          <p:nvSpPr>
            <p:cNvPr id="6593" name="Google Shape;6593;p7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4" name="Google Shape;6594;p7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5" name="Google Shape;6595;p7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6" name="Google Shape;6596;p7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7" name="Google Shape;6597;p7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8" name="Google Shape;6598;p7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9" name="Google Shape;6599;p74"/>
          <p:cNvGrpSpPr/>
          <p:nvPr/>
        </p:nvGrpSpPr>
        <p:grpSpPr>
          <a:xfrm>
            <a:off x="1260167" y="2287103"/>
            <a:ext cx="298169" cy="339253"/>
            <a:chOff x="1529350" y="258825"/>
            <a:chExt cx="423475" cy="481825"/>
          </a:xfrm>
        </p:grpSpPr>
        <p:sp>
          <p:nvSpPr>
            <p:cNvPr id="6600" name="Google Shape;6600;p74"/>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1" name="Google Shape;6601;p74"/>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2" name="Google Shape;6602;p74"/>
          <p:cNvGrpSpPr/>
          <p:nvPr/>
        </p:nvGrpSpPr>
        <p:grpSpPr>
          <a:xfrm>
            <a:off x="2102437" y="2287102"/>
            <a:ext cx="298169" cy="339253"/>
            <a:chOff x="2707500" y="249400"/>
            <a:chExt cx="423475" cy="481825"/>
          </a:xfrm>
        </p:grpSpPr>
        <p:sp>
          <p:nvSpPr>
            <p:cNvPr id="6603" name="Google Shape;6603;p74"/>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4" name="Google Shape;6604;p74"/>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5" name="Google Shape;6605;p74"/>
          <p:cNvGrpSpPr/>
          <p:nvPr/>
        </p:nvGrpSpPr>
        <p:grpSpPr>
          <a:xfrm>
            <a:off x="2516052" y="2287428"/>
            <a:ext cx="305386" cy="338602"/>
            <a:chOff x="3300325" y="249875"/>
            <a:chExt cx="433725" cy="480900"/>
          </a:xfrm>
        </p:grpSpPr>
        <p:sp>
          <p:nvSpPr>
            <p:cNvPr id="6606" name="Google Shape;6606;p7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7" name="Google Shape;6607;p7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8" name="Google Shape;6608;p7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9" name="Google Shape;6609;p7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0" name="Google Shape;6610;p7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1" name="Google Shape;6611;p7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2" name="Google Shape;6612;p74"/>
          <p:cNvGrpSpPr/>
          <p:nvPr/>
        </p:nvGrpSpPr>
        <p:grpSpPr>
          <a:xfrm>
            <a:off x="1653142" y="2367273"/>
            <a:ext cx="340890" cy="178912"/>
            <a:chOff x="2084325" y="363300"/>
            <a:chExt cx="484150" cy="254100"/>
          </a:xfrm>
        </p:grpSpPr>
        <p:sp>
          <p:nvSpPr>
            <p:cNvPr id="6613" name="Google Shape;6613;p74"/>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4" name="Google Shape;6614;p74"/>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5" name="Google Shape;6615;p74"/>
          <p:cNvGrpSpPr/>
          <p:nvPr/>
        </p:nvGrpSpPr>
        <p:grpSpPr>
          <a:xfrm>
            <a:off x="2905137" y="2287349"/>
            <a:ext cx="352349" cy="338760"/>
            <a:chOff x="3854700" y="249750"/>
            <a:chExt cx="500425" cy="481125"/>
          </a:xfrm>
        </p:grpSpPr>
        <p:sp>
          <p:nvSpPr>
            <p:cNvPr id="6616" name="Google Shape;6616;p74"/>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7" name="Google Shape;6617;p74"/>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8" name="Google Shape;6618;p74"/>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9" name="Google Shape;6619;p74"/>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0" name="Google Shape;6620;p74"/>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1" name="Google Shape;6621;p74"/>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2" name="Google Shape;6622;p74"/>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3" name="Google Shape;6623;p74"/>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4" name="Google Shape;6624;p74"/>
          <p:cNvGrpSpPr/>
          <p:nvPr/>
        </p:nvGrpSpPr>
        <p:grpSpPr>
          <a:xfrm>
            <a:off x="3323126" y="2287349"/>
            <a:ext cx="352349" cy="338760"/>
            <a:chOff x="4447550" y="249750"/>
            <a:chExt cx="500425" cy="481125"/>
          </a:xfrm>
        </p:grpSpPr>
        <p:sp>
          <p:nvSpPr>
            <p:cNvPr id="6625" name="Google Shape;6625;p74"/>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6" name="Google Shape;6626;p74"/>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7" name="Google Shape;6627;p74"/>
          <p:cNvGrpSpPr/>
          <p:nvPr/>
        </p:nvGrpSpPr>
        <p:grpSpPr>
          <a:xfrm>
            <a:off x="3752328" y="2287102"/>
            <a:ext cx="339253" cy="339253"/>
            <a:chOff x="5049725" y="249400"/>
            <a:chExt cx="481825" cy="481825"/>
          </a:xfrm>
        </p:grpSpPr>
        <p:sp>
          <p:nvSpPr>
            <p:cNvPr id="6628" name="Google Shape;6628;p74"/>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9" name="Google Shape;6629;p74"/>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0" name="Google Shape;6630;p74"/>
          <p:cNvGrpSpPr/>
          <p:nvPr/>
        </p:nvGrpSpPr>
        <p:grpSpPr>
          <a:xfrm>
            <a:off x="4166269" y="2287102"/>
            <a:ext cx="339253" cy="339253"/>
            <a:chOff x="5660400" y="238125"/>
            <a:chExt cx="481825" cy="481825"/>
          </a:xfrm>
        </p:grpSpPr>
        <p:sp>
          <p:nvSpPr>
            <p:cNvPr id="6631" name="Google Shape;6631;p74"/>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2" name="Google Shape;6632;p74"/>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3" name="Google Shape;6633;p74"/>
          <p:cNvGrpSpPr/>
          <p:nvPr/>
        </p:nvGrpSpPr>
        <p:grpSpPr>
          <a:xfrm>
            <a:off x="4582955" y="2287102"/>
            <a:ext cx="339253" cy="339253"/>
            <a:chOff x="6235400" y="249400"/>
            <a:chExt cx="481825" cy="481825"/>
          </a:xfrm>
        </p:grpSpPr>
        <p:sp>
          <p:nvSpPr>
            <p:cNvPr id="6634" name="Google Shape;6634;p74"/>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5" name="Google Shape;6635;p74"/>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6" name="Google Shape;6636;p74"/>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7" name="Google Shape;6637;p74"/>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8" name="Google Shape;6638;p74"/>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9" name="Google Shape;6639;p74"/>
          <p:cNvGrpSpPr/>
          <p:nvPr/>
        </p:nvGrpSpPr>
        <p:grpSpPr>
          <a:xfrm>
            <a:off x="821301" y="2731810"/>
            <a:ext cx="340204" cy="298116"/>
            <a:chOff x="899850" y="871450"/>
            <a:chExt cx="483175" cy="423400"/>
          </a:xfrm>
        </p:grpSpPr>
        <p:sp>
          <p:nvSpPr>
            <p:cNvPr id="6640" name="Google Shape;6640;p74"/>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1" name="Google Shape;6641;p74"/>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2" name="Google Shape;6642;p74"/>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3" name="Google Shape;6643;p74"/>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44" name="Google Shape;6644;p74"/>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45" name="Google Shape;6645;p74"/>
          <p:cNvGrpSpPr/>
          <p:nvPr/>
        </p:nvGrpSpPr>
        <p:grpSpPr>
          <a:xfrm>
            <a:off x="1653301" y="2711232"/>
            <a:ext cx="340573" cy="339271"/>
            <a:chOff x="2085450" y="842250"/>
            <a:chExt cx="483700" cy="481850"/>
          </a:xfrm>
        </p:grpSpPr>
        <p:sp>
          <p:nvSpPr>
            <p:cNvPr id="6646" name="Google Shape;6646;p7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7" name="Google Shape;6647;p7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8" name="Google Shape;6648;p7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9" name="Google Shape;6649;p74"/>
          <p:cNvGrpSpPr/>
          <p:nvPr/>
        </p:nvGrpSpPr>
        <p:grpSpPr>
          <a:xfrm>
            <a:off x="2081868" y="2711241"/>
            <a:ext cx="339306" cy="339253"/>
            <a:chOff x="2685825" y="840375"/>
            <a:chExt cx="481900" cy="481825"/>
          </a:xfrm>
        </p:grpSpPr>
        <p:sp>
          <p:nvSpPr>
            <p:cNvPr id="6650" name="Google Shape;6650;p74"/>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1" name="Google Shape;6651;p74"/>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2" name="Google Shape;6652;p74"/>
          <p:cNvGrpSpPr/>
          <p:nvPr/>
        </p:nvGrpSpPr>
        <p:grpSpPr>
          <a:xfrm>
            <a:off x="2493529" y="2710924"/>
            <a:ext cx="350431" cy="339887"/>
            <a:chOff x="3270675" y="841800"/>
            <a:chExt cx="497700" cy="482725"/>
          </a:xfrm>
        </p:grpSpPr>
        <p:sp>
          <p:nvSpPr>
            <p:cNvPr id="6653" name="Google Shape;6653;p74"/>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4" name="Google Shape;6654;p74"/>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5" name="Google Shape;6655;p74"/>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56" name="Google Shape;6656;p74"/>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57" name="Google Shape;6657;p74"/>
          <p:cNvGrpSpPr/>
          <p:nvPr/>
        </p:nvGrpSpPr>
        <p:grpSpPr>
          <a:xfrm>
            <a:off x="3329675" y="2731783"/>
            <a:ext cx="339253" cy="298169"/>
            <a:chOff x="4467200" y="877100"/>
            <a:chExt cx="481825" cy="423475"/>
          </a:xfrm>
        </p:grpSpPr>
        <p:sp>
          <p:nvSpPr>
            <p:cNvPr id="6658" name="Google Shape;6658;p7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9" name="Google Shape;6659;p7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0" name="Google Shape;6660;p7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1" name="Google Shape;6661;p7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2" name="Google Shape;6662;p74"/>
          <p:cNvGrpSpPr/>
          <p:nvPr/>
        </p:nvGrpSpPr>
        <p:grpSpPr>
          <a:xfrm>
            <a:off x="3744565" y="2711232"/>
            <a:ext cx="354778" cy="339271"/>
            <a:chOff x="5045500" y="842250"/>
            <a:chExt cx="503875" cy="481850"/>
          </a:xfrm>
        </p:grpSpPr>
        <p:sp>
          <p:nvSpPr>
            <p:cNvPr id="6663" name="Google Shape;6663;p74"/>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4" name="Google Shape;6664;p74"/>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5" name="Google Shape;6665;p74"/>
          <p:cNvGrpSpPr/>
          <p:nvPr/>
        </p:nvGrpSpPr>
        <p:grpSpPr>
          <a:xfrm>
            <a:off x="4167413" y="2737451"/>
            <a:ext cx="336965" cy="286833"/>
            <a:chOff x="5645200" y="879425"/>
            <a:chExt cx="478575" cy="407375"/>
          </a:xfrm>
        </p:grpSpPr>
        <p:sp>
          <p:nvSpPr>
            <p:cNvPr id="6666" name="Google Shape;6666;p74"/>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7" name="Google Shape;6667;p74"/>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8" name="Google Shape;6668;p74"/>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9" name="Google Shape;6669;p74"/>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0" name="Google Shape;6670;p74"/>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1" name="Google Shape;6671;p74"/>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2" name="Google Shape;6672;p74"/>
          <p:cNvGrpSpPr/>
          <p:nvPr/>
        </p:nvGrpSpPr>
        <p:grpSpPr>
          <a:xfrm>
            <a:off x="4603488" y="2711241"/>
            <a:ext cx="298186" cy="339253"/>
            <a:chOff x="6264525" y="842250"/>
            <a:chExt cx="423500" cy="481825"/>
          </a:xfrm>
        </p:grpSpPr>
        <p:sp>
          <p:nvSpPr>
            <p:cNvPr id="6673" name="Google Shape;6673;p74"/>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4" name="Google Shape;6674;p74"/>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5" name="Google Shape;6675;p74"/>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6" name="Google Shape;6676;p74"/>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7" name="Google Shape;6677;p74"/>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8" name="Google Shape;6678;p74"/>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9" name="Google Shape;6679;p74"/>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0" name="Google Shape;6680;p74"/>
          <p:cNvGrpSpPr/>
          <p:nvPr/>
        </p:nvGrpSpPr>
        <p:grpSpPr>
          <a:xfrm>
            <a:off x="821776" y="3125895"/>
            <a:ext cx="339253" cy="339253"/>
            <a:chOff x="900750" y="1436075"/>
            <a:chExt cx="481825" cy="481825"/>
          </a:xfrm>
        </p:grpSpPr>
        <p:sp>
          <p:nvSpPr>
            <p:cNvPr id="6681" name="Google Shape;6681;p74"/>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2" name="Google Shape;6682;p74"/>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3" name="Google Shape;6683;p74"/>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4" name="Google Shape;6684;p74"/>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5" name="Google Shape;6685;p74"/>
          <p:cNvGrpSpPr/>
          <p:nvPr/>
        </p:nvGrpSpPr>
        <p:grpSpPr>
          <a:xfrm>
            <a:off x="1239624" y="3186183"/>
            <a:ext cx="339253" cy="218676"/>
            <a:chOff x="1492675" y="1520750"/>
            <a:chExt cx="481825" cy="310575"/>
          </a:xfrm>
        </p:grpSpPr>
        <p:sp>
          <p:nvSpPr>
            <p:cNvPr id="6686" name="Google Shape;6686;p74"/>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7" name="Google Shape;6687;p74"/>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8" name="Google Shape;6688;p74"/>
          <p:cNvGrpSpPr/>
          <p:nvPr/>
        </p:nvGrpSpPr>
        <p:grpSpPr>
          <a:xfrm>
            <a:off x="1647421" y="3125877"/>
            <a:ext cx="352332" cy="339288"/>
            <a:chOff x="2071000" y="1435025"/>
            <a:chExt cx="500400" cy="481875"/>
          </a:xfrm>
        </p:grpSpPr>
        <p:sp>
          <p:nvSpPr>
            <p:cNvPr id="6689" name="Google Shape;6689;p74"/>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0" name="Google Shape;6690;p74"/>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1" name="Google Shape;6691;p74"/>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2" name="Google Shape;6692;p74"/>
          <p:cNvGrpSpPr/>
          <p:nvPr/>
        </p:nvGrpSpPr>
        <p:grpSpPr>
          <a:xfrm>
            <a:off x="2073509" y="3167747"/>
            <a:ext cx="351874" cy="297623"/>
            <a:chOff x="2678350" y="1464650"/>
            <a:chExt cx="499750" cy="422700"/>
          </a:xfrm>
        </p:grpSpPr>
        <p:sp>
          <p:nvSpPr>
            <p:cNvPr id="6693" name="Google Shape;6693;p74"/>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4" name="Google Shape;6694;p74"/>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5" name="Google Shape;6695;p74"/>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6" name="Google Shape;6696;p74"/>
          <p:cNvGrpSpPr/>
          <p:nvPr/>
        </p:nvGrpSpPr>
        <p:grpSpPr>
          <a:xfrm>
            <a:off x="2499118" y="3125895"/>
            <a:ext cx="339253" cy="339253"/>
            <a:chOff x="3271200" y="1435075"/>
            <a:chExt cx="481825" cy="481825"/>
          </a:xfrm>
        </p:grpSpPr>
        <p:sp>
          <p:nvSpPr>
            <p:cNvPr id="6697" name="Google Shape;6697;p74"/>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8" name="Google Shape;6698;p74"/>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9" name="Google Shape;6699;p74"/>
          <p:cNvGrpSpPr/>
          <p:nvPr/>
        </p:nvGrpSpPr>
        <p:grpSpPr>
          <a:xfrm>
            <a:off x="2909591" y="3125877"/>
            <a:ext cx="343442" cy="339288"/>
            <a:chOff x="3858100" y="1435075"/>
            <a:chExt cx="487775" cy="481875"/>
          </a:xfrm>
        </p:grpSpPr>
        <p:sp>
          <p:nvSpPr>
            <p:cNvPr id="6700" name="Google Shape;6700;p74"/>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1" name="Google Shape;6701;p74"/>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2" name="Google Shape;6702;p74"/>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3" name="Google Shape;6703;p74"/>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4" name="Google Shape;6704;p74"/>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5" name="Google Shape;6705;p74"/>
          <p:cNvGrpSpPr/>
          <p:nvPr/>
        </p:nvGrpSpPr>
        <p:grpSpPr>
          <a:xfrm>
            <a:off x="3329674" y="3125895"/>
            <a:ext cx="339253" cy="339253"/>
            <a:chOff x="4456875" y="1435075"/>
            <a:chExt cx="481825" cy="481825"/>
          </a:xfrm>
        </p:grpSpPr>
        <p:sp>
          <p:nvSpPr>
            <p:cNvPr id="6706" name="Google Shape;6706;p7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7" name="Google Shape;6707;p7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8" name="Google Shape;6708;p7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9" name="Google Shape;6709;p7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0" name="Google Shape;6710;p7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1" name="Google Shape;6711;p7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2" name="Google Shape;6712;p7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3" name="Google Shape;6713;p7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4" name="Google Shape;6714;p7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5" name="Google Shape;6715;p7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6" name="Google Shape;6716;p7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7" name="Google Shape;6717;p7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8" name="Google Shape;6718;p7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9" name="Google Shape;6719;p7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0" name="Google Shape;6720;p7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1" name="Google Shape;6721;p7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2" name="Google Shape;6722;p7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3" name="Google Shape;6723;p7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4" name="Google Shape;6724;p7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5" name="Google Shape;6725;p74"/>
          <p:cNvGrpSpPr/>
          <p:nvPr/>
        </p:nvGrpSpPr>
        <p:grpSpPr>
          <a:xfrm>
            <a:off x="3750665" y="3125886"/>
            <a:ext cx="342580" cy="339271"/>
            <a:chOff x="5049725" y="1435050"/>
            <a:chExt cx="486550" cy="481850"/>
          </a:xfrm>
        </p:grpSpPr>
        <p:sp>
          <p:nvSpPr>
            <p:cNvPr id="6726" name="Google Shape;6726;p7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7" name="Google Shape;6727;p7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8" name="Google Shape;6728;p7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9" name="Google Shape;6729;p7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0" name="Google Shape;6730;p74"/>
          <p:cNvGrpSpPr/>
          <p:nvPr/>
        </p:nvGrpSpPr>
        <p:grpSpPr>
          <a:xfrm>
            <a:off x="4166216" y="3125895"/>
            <a:ext cx="339359" cy="339253"/>
            <a:chOff x="5642475" y="1435075"/>
            <a:chExt cx="481975" cy="481825"/>
          </a:xfrm>
        </p:grpSpPr>
        <p:sp>
          <p:nvSpPr>
            <p:cNvPr id="6731" name="Google Shape;6731;p7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2" name="Google Shape;6732;p7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3" name="Google Shape;6733;p7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4" name="Google Shape;6734;p74"/>
          <p:cNvGrpSpPr/>
          <p:nvPr/>
        </p:nvGrpSpPr>
        <p:grpSpPr>
          <a:xfrm>
            <a:off x="4580702" y="3125886"/>
            <a:ext cx="343759" cy="339271"/>
            <a:chOff x="6232000" y="1435050"/>
            <a:chExt cx="488225" cy="481850"/>
          </a:xfrm>
        </p:grpSpPr>
        <p:sp>
          <p:nvSpPr>
            <p:cNvPr id="6735" name="Google Shape;6735;p74"/>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6" name="Google Shape;6736;p74"/>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7" name="Google Shape;6737;p74"/>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8" name="Google Shape;6738;p74"/>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9" name="Google Shape;6739;p74"/>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0" name="Google Shape;6740;p74"/>
          <p:cNvGrpSpPr/>
          <p:nvPr/>
        </p:nvGrpSpPr>
        <p:grpSpPr>
          <a:xfrm>
            <a:off x="841438" y="3539545"/>
            <a:ext cx="299929" cy="337792"/>
            <a:chOff x="924450" y="2028975"/>
            <a:chExt cx="425975" cy="479750"/>
          </a:xfrm>
        </p:grpSpPr>
        <p:sp>
          <p:nvSpPr>
            <p:cNvPr id="6741" name="Google Shape;6741;p74"/>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2" name="Google Shape;6742;p74"/>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3" name="Google Shape;6743;p74"/>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4" name="Google Shape;6744;p74"/>
          <p:cNvGrpSpPr/>
          <p:nvPr/>
        </p:nvGrpSpPr>
        <p:grpSpPr>
          <a:xfrm>
            <a:off x="1653934" y="3559347"/>
            <a:ext cx="339306" cy="298186"/>
            <a:chOff x="2085450" y="2057100"/>
            <a:chExt cx="481900" cy="423500"/>
          </a:xfrm>
        </p:grpSpPr>
        <p:sp>
          <p:nvSpPr>
            <p:cNvPr id="6745" name="Google Shape;6745;p74"/>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6" name="Google Shape;6746;p74"/>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7" name="Google Shape;6747;p74"/>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8" name="Google Shape;6748;p74"/>
          <p:cNvGrpSpPr/>
          <p:nvPr/>
        </p:nvGrpSpPr>
        <p:grpSpPr>
          <a:xfrm>
            <a:off x="2081868" y="3582592"/>
            <a:ext cx="339306" cy="251698"/>
            <a:chOff x="2678275" y="2090100"/>
            <a:chExt cx="481900" cy="357475"/>
          </a:xfrm>
        </p:grpSpPr>
        <p:sp>
          <p:nvSpPr>
            <p:cNvPr id="6749" name="Google Shape;6749;p74"/>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0" name="Google Shape;6750;p74"/>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1" name="Google Shape;6751;p74"/>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2" name="Google Shape;6752;p74"/>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3" name="Google Shape;6753;p74"/>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4" name="Google Shape;6754;p74"/>
          <p:cNvGrpSpPr/>
          <p:nvPr/>
        </p:nvGrpSpPr>
        <p:grpSpPr>
          <a:xfrm>
            <a:off x="2559072" y="3594790"/>
            <a:ext cx="219345" cy="227301"/>
            <a:chOff x="3357325" y="2093500"/>
            <a:chExt cx="311525" cy="322825"/>
          </a:xfrm>
        </p:grpSpPr>
        <p:sp>
          <p:nvSpPr>
            <p:cNvPr id="6755" name="Google Shape;6755;p74"/>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6" name="Google Shape;6756;p74"/>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7" name="Google Shape;6757;p74"/>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58" name="Google Shape;6758;p74"/>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59" name="Google Shape;6759;p74"/>
          <p:cNvGrpSpPr/>
          <p:nvPr/>
        </p:nvGrpSpPr>
        <p:grpSpPr>
          <a:xfrm>
            <a:off x="3353262" y="3538814"/>
            <a:ext cx="292078" cy="339253"/>
            <a:chOff x="4492800" y="2027925"/>
            <a:chExt cx="414825" cy="481825"/>
          </a:xfrm>
        </p:grpSpPr>
        <p:sp>
          <p:nvSpPr>
            <p:cNvPr id="6760" name="Google Shape;6760;p7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1" name="Google Shape;6761;p7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2" name="Google Shape;6762;p74"/>
          <p:cNvGrpSpPr/>
          <p:nvPr/>
        </p:nvGrpSpPr>
        <p:grpSpPr>
          <a:xfrm>
            <a:off x="3752354" y="3538805"/>
            <a:ext cx="339200" cy="339271"/>
            <a:chOff x="5049725" y="2027900"/>
            <a:chExt cx="481750" cy="481850"/>
          </a:xfrm>
        </p:grpSpPr>
        <p:sp>
          <p:nvSpPr>
            <p:cNvPr id="6763" name="Google Shape;6763;p74"/>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4" name="Google Shape;6764;p74"/>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5" name="Google Shape;6765;p74"/>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6" name="Google Shape;6766;p74"/>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7" name="Google Shape;6767;p74"/>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8" name="Google Shape;6768;p74"/>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9" name="Google Shape;6769;p74"/>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0" name="Google Shape;6770;p74"/>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1" name="Google Shape;6771;p74"/>
          <p:cNvGrpSpPr/>
          <p:nvPr/>
        </p:nvGrpSpPr>
        <p:grpSpPr>
          <a:xfrm>
            <a:off x="4225950" y="3538893"/>
            <a:ext cx="219890" cy="339095"/>
            <a:chOff x="5726350" y="2028150"/>
            <a:chExt cx="312300" cy="481600"/>
          </a:xfrm>
        </p:grpSpPr>
        <p:sp>
          <p:nvSpPr>
            <p:cNvPr id="6772" name="Google Shape;6772;p74"/>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3" name="Google Shape;6773;p74"/>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4" name="Google Shape;6774;p74"/>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5" name="Google Shape;6775;p74"/>
          <p:cNvGrpSpPr/>
          <p:nvPr/>
        </p:nvGrpSpPr>
        <p:grpSpPr>
          <a:xfrm>
            <a:off x="4586141" y="3542000"/>
            <a:ext cx="332881" cy="332881"/>
            <a:chOff x="6239925" y="2032450"/>
            <a:chExt cx="472775" cy="472775"/>
          </a:xfrm>
        </p:grpSpPr>
        <p:sp>
          <p:nvSpPr>
            <p:cNvPr id="6776" name="Google Shape;6776;p74"/>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7" name="Google Shape;6777;p74"/>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8" name="Google Shape;6778;p74"/>
          <p:cNvGrpSpPr/>
          <p:nvPr/>
        </p:nvGrpSpPr>
        <p:grpSpPr>
          <a:xfrm>
            <a:off x="5035233" y="2364092"/>
            <a:ext cx="334641" cy="185425"/>
            <a:chOff x="903075" y="2730000"/>
            <a:chExt cx="475275" cy="263350"/>
          </a:xfrm>
        </p:grpSpPr>
        <p:sp>
          <p:nvSpPr>
            <p:cNvPr id="6779" name="Google Shape;6779;p74"/>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0" name="Google Shape;6780;p74"/>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1" name="Google Shape;6781;p74"/>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2" name="Google Shape;6782;p74"/>
          <p:cNvGrpSpPr/>
          <p:nvPr/>
        </p:nvGrpSpPr>
        <p:grpSpPr>
          <a:xfrm>
            <a:off x="1239624" y="3538814"/>
            <a:ext cx="339253" cy="339253"/>
            <a:chOff x="1492675" y="2027925"/>
            <a:chExt cx="481825" cy="481825"/>
          </a:xfrm>
        </p:grpSpPr>
        <p:sp>
          <p:nvSpPr>
            <p:cNvPr id="6783" name="Google Shape;6783;p74"/>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4" name="Google Shape;6784;p74"/>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5" name="Google Shape;6785;p74"/>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6" name="Google Shape;6786;p74"/>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7" name="Google Shape;6787;p74"/>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8" name="Google Shape;6788;p74"/>
          <p:cNvGrpSpPr/>
          <p:nvPr/>
        </p:nvGrpSpPr>
        <p:grpSpPr>
          <a:xfrm>
            <a:off x="5466000" y="2287178"/>
            <a:ext cx="339253" cy="339253"/>
            <a:chOff x="1492675" y="2620775"/>
            <a:chExt cx="481825" cy="481825"/>
          </a:xfrm>
        </p:grpSpPr>
        <p:sp>
          <p:nvSpPr>
            <p:cNvPr id="6789" name="Google Shape;6789;p74"/>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0" name="Google Shape;6790;p74"/>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91" name="Google Shape;6791;p74"/>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92" name="Google Shape;6792;p74"/>
          <p:cNvGrpSpPr/>
          <p:nvPr/>
        </p:nvGrpSpPr>
        <p:grpSpPr>
          <a:xfrm>
            <a:off x="6289754" y="2303161"/>
            <a:ext cx="333585" cy="307287"/>
            <a:chOff x="2682350" y="2643425"/>
            <a:chExt cx="473775" cy="436425"/>
          </a:xfrm>
        </p:grpSpPr>
        <p:sp>
          <p:nvSpPr>
            <p:cNvPr id="6793" name="Google Shape;6793;p74"/>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4" name="Google Shape;6794;p74"/>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5" name="Google Shape;6795;p74"/>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6" name="Google Shape;6796;p74"/>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7" name="Google Shape;6797;p74"/>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8" name="Google Shape;6798;p74"/>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9" name="Google Shape;6799;p74"/>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0" name="Google Shape;6800;p74"/>
          <p:cNvGrpSpPr/>
          <p:nvPr/>
        </p:nvGrpSpPr>
        <p:grpSpPr>
          <a:xfrm>
            <a:off x="6755243" y="2287178"/>
            <a:ext cx="238531" cy="339253"/>
            <a:chOff x="3342725" y="2620775"/>
            <a:chExt cx="338775" cy="481825"/>
          </a:xfrm>
        </p:grpSpPr>
        <p:sp>
          <p:nvSpPr>
            <p:cNvPr id="6801" name="Google Shape;6801;p74"/>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2" name="Google Shape;6802;p74"/>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3" name="Google Shape;6803;p74"/>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4" name="Google Shape;6804;p74"/>
          <p:cNvGrpSpPr/>
          <p:nvPr/>
        </p:nvGrpSpPr>
        <p:grpSpPr>
          <a:xfrm>
            <a:off x="7148994" y="2287178"/>
            <a:ext cx="278296" cy="339253"/>
            <a:chOff x="3907325" y="2620775"/>
            <a:chExt cx="395250" cy="481825"/>
          </a:xfrm>
        </p:grpSpPr>
        <p:sp>
          <p:nvSpPr>
            <p:cNvPr id="6805" name="Google Shape;6805;p74"/>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6" name="Google Shape;6806;p74"/>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7" name="Google Shape;6807;p74"/>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8" name="Google Shape;6808;p74"/>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9" name="Google Shape;6809;p74"/>
          <p:cNvGrpSpPr/>
          <p:nvPr/>
        </p:nvGrpSpPr>
        <p:grpSpPr>
          <a:xfrm>
            <a:off x="7542181" y="2297783"/>
            <a:ext cx="339253" cy="318042"/>
            <a:chOff x="4456875" y="2635825"/>
            <a:chExt cx="481825" cy="451700"/>
          </a:xfrm>
        </p:grpSpPr>
        <p:sp>
          <p:nvSpPr>
            <p:cNvPr id="6810" name="Google Shape;6810;p74"/>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1" name="Google Shape;6811;p74"/>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2" name="Google Shape;6812;p74"/>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3" name="Google Shape;6813;p74"/>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4" name="Google Shape;6814;p74"/>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5" name="Google Shape;6815;p74"/>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6" name="Google Shape;6816;p74"/>
          <p:cNvGrpSpPr/>
          <p:nvPr/>
        </p:nvGrpSpPr>
        <p:grpSpPr>
          <a:xfrm>
            <a:off x="7967105" y="2297783"/>
            <a:ext cx="339253" cy="318042"/>
            <a:chOff x="5049725" y="2635825"/>
            <a:chExt cx="481825" cy="451700"/>
          </a:xfrm>
        </p:grpSpPr>
        <p:sp>
          <p:nvSpPr>
            <p:cNvPr id="6817" name="Google Shape;6817;p74"/>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8" name="Google Shape;6818;p74"/>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9" name="Google Shape;6819;p74"/>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0" name="Google Shape;6820;p74"/>
          <p:cNvGrpSpPr/>
          <p:nvPr/>
        </p:nvGrpSpPr>
        <p:grpSpPr>
          <a:xfrm>
            <a:off x="2211475" y="3952243"/>
            <a:ext cx="338566" cy="338373"/>
            <a:chOff x="5643000" y="2621375"/>
            <a:chExt cx="480850" cy="480575"/>
          </a:xfrm>
        </p:grpSpPr>
        <p:sp>
          <p:nvSpPr>
            <p:cNvPr id="6821" name="Google Shape;6821;p74"/>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2" name="Google Shape;6822;p74"/>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3" name="Google Shape;6823;p74"/>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4" name="Google Shape;6824;p74"/>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5" name="Google Shape;6825;p74"/>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6" name="Google Shape;6826;p74"/>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7" name="Google Shape;6827;p74"/>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8" name="Google Shape;6828;p74"/>
          <p:cNvGrpSpPr/>
          <p:nvPr/>
        </p:nvGrpSpPr>
        <p:grpSpPr>
          <a:xfrm>
            <a:off x="4032695" y="3951803"/>
            <a:ext cx="339359" cy="339253"/>
            <a:chOff x="6235250" y="2620775"/>
            <a:chExt cx="481975" cy="481825"/>
          </a:xfrm>
        </p:grpSpPr>
        <p:sp>
          <p:nvSpPr>
            <p:cNvPr id="6829" name="Google Shape;6829;p74"/>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0" name="Google Shape;6830;p74"/>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1" name="Google Shape;6831;p74"/>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2" name="Google Shape;6832;p74"/>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3" name="Google Shape;6833;p74"/>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34" name="Google Shape;6834;p74"/>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35" name="Google Shape;6835;p74"/>
          <p:cNvGrpSpPr/>
          <p:nvPr/>
        </p:nvGrpSpPr>
        <p:grpSpPr>
          <a:xfrm>
            <a:off x="5465078" y="2711317"/>
            <a:ext cx="341101" cy="339253"/>
            <a:chOff x="1535000" y="3223325"/>
            <a:chExt cx="484450" cy="481825"/>
          </a:xfrm>
        </p:grpSpPr>
        <p:sp>
          <p:nvSpPr>
            <p:cNvPr id="6836" name="Google Shape;6836;p74"/>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7" name="Google Shape;6837;p74"/>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8" name="Google Shape;6838;p74"/>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9" name="Google Shape;6839;p74"/>
          <p:cNvGrpSpPr/>
          <p:nvPr/>
        </p:nvGrpSpPr>
        <p:grpSpPr>
          <a:xfrm>
            <a:off x="5872645" y="2746618"/>
            <a:ext cx="339253" cy="268649"/>
            <a:chOff x="2085525" y="3263750"/>
            <a:chExt cx="481825" cy="381550"/>
          </a:xfrm>
        </p:grpSpPr>
        <p:sp>
          <p:nvSpPr>
            <p:cNvPr id="6840" name="Google Shape;6840;p74"/>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1" name="Google Shape;6841;p74"/>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42" name="Google Shape;6842;p74"/>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43" name="Google Shape;6843;p74"/>
          <p:cNvGrpSpPr/>
          <p:nvPr/>
        </p:nvGrpSpPr>
        <p:grpSpPr>
          <a:xfrm>
            <a:off x="6704407" y="2711308"/>
            <a:ext cx="340204" cy="339271"/>
            <a:chOff x="3270450" y="3213625"/>
            <a:chExt cx="483175" cy="481850"/>
          </a:xfrm>
        </p:grpSpPr>
        <p:sp>
          <p:nvSpPr>
            <p:cNvPr id="6844" name="Google Shape;6844;p74"/>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5" name="Google Shape;6845;p74"/>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6" name="Google Shape;6846;p74"/>
          <p:cNvGrpSpPr/>
          <p:nvPr/>
        </p:nvGrpSpPr>
        <p:grpSpPr>
          <a:xfrm>
            <a:off x="7203676" y="2711317"/>
            <a:ext cx="168931" cy="339253"/>
            <a:chOff x="3984950" y="3213600"/>
            <a:chExt cx="239925" cy="481825"/>
          </a:xfrm>
        </p:grpSpPr>
        <p:sp>
          <p:nvSpPr>
            <p:cNvPr id="6847" name="Google Shape;6847;p74"/>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8" name="Google Shape;6848;p74"/>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49" name="Google Shape;6849;p74"/>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0" name="Google Shape;6850;p74"/>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51" name="Google Shape;6851;p74"/>
          <p:cNvGrpSpPr/>
          <p:nvPr/>
        </p:nvGrpSpPr>
        <p:grpSpPr>
          <a:xfrm>
            <a:off x="1736111" y="3981487"/>
            <a:ext cx="355218" cy="279880"/>
            <a:chOff x="5629975" y="3255775"/>
            <a:chExt cx="504500" cy="397500"/>
          </a:xfrm>
        </p:grpSpPr>
        <p:sp>
          <p:nvSpPr>
            <p:cNvPr id="6852" name="Google Shape;6852;p74"/>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3" name="Google Shape;6853;p74"/>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4" name="Google Shape;6854;p74"/>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5" name="Google Shape;6855;p74"/>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6" name="Google Shape;6856;p74"/>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7" name="Google Shape;6857;p74"/>
          <p:cNvGrpSpPr/>
          <p:nvPr/>
        </p:nvGrpSpPr>
        <p:grpSpPr>
          <a:xfrm>
            <a:off x="3572294" y="3981593"/>
            <a:ext cx="340256" cy="279669"/>
            <a:chOff x="6234950" y="3255925"/>
            <a:chExt cx="483250" cy="397200"/>
          </a:xfrm>
        </p:grpSpPr>
        <p:sp>
          <p:nvSpPr>
            <p:cNvPr id="6858" name="Google Shape;6858;p74"/>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9" name="Google Shape;6859;p74"/>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0" name="Google Shape;6860;p74"/>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1" name="Google Shape;6861;p74"/>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2" name="Google Shape;6862;p74"/>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3" name="Google Shape;6863;p74"/>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64" name="Google Shape;6864;p74"/>
          <p:cNvGrpSpPr/>
          <p:nvPr/>
        </p:nvGrpSpPr>
        <p:grpSpPr>
          <a:xfrm>
            <a:off x="5043532" y="3125970"/>
            <a:ext cx="318042" cy="339253"/>
            <a:chOff x="914900" y="3806450"/>
            <a:chExt cx="451700" cy="481825"/>
          </a:xfrm>
        </p:grpSpPr>
        <p:sp>
          <p:nvSpPr>
            <p:cNvPr id="6865" name="Google Shape;6865;p74"/>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6" name="Google Shape;6866;p74"/>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7" name="Google Shape;6867;p74"/>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8" name="Google Shape;6868;p74"/>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9" name="Google Shape;6869;p74"/>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0" name="Google Shape;6870;p74"/>
          <p:cNvGrpSpPr/>
          <p:nvPr/>
        </p:nvGrpSpPr>
        <p:grpSpPr>
          <a:xfrm>
            <a:off x="5462454" y="3125785"/>
            <a:ext cx="346347" cy="339623"/>
            <a:chOff x="1490050" y="3805975"/>
            <a:chExt cx="491900" cy="482350"/>
          </a:xfrm>
        </p:grpSpPr>
        <p:sp>
          <p:nvSpPr>
            <p:cNvPr id="6871" name="Google Shape;6871;p7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2" name="Google Shape;6872;p7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3" name="Google Shape;6873;p7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4" name="Google Shape;6874;p7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5" name="Google Shape;6875;p74"/>
          <p:cNvGrpSpPr/>
          <p:nvPr/>
        </p:nvGrpSpPr>
        <p:grpSpPr>
          <a:xfrm>
            <a:off x="5886322" y="3125970"/>
            <a:ext cx="311899" cy="339253"/>
            <a:chOff x="2104275" y="3806450"/>
            <a:chExt cx="442975" cy="481825"/>
          </a:xfrm>
        </p:grpSpPr>
        <p:sp>
          <p:nvSpPr>
            <p:cNvPr id="6876" name="Google Shape;6876;p74"/>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7" name="Google Shape;6877;p74"/>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8" name="Google Shape;6878;p74"/>
          <p:cNvGrpSpPr/>
          <p:nvPr/>
        </p:nvGrpSpPr>
        <p:grpSpPr>
          <a:xfrm>
            <a:off x="6309839" y="3125970"/>
            <a:ext cx="293416" cy="339253"/>
            <a:chOff x="2710875" y="3806450"/>
            <a:chExt cx="416725" cy="481825"/>
          </a:xfrm>
        </p:grpSpPr>
        <p:sp>
          <p:nvSpPr>
            <p:cNvPr id="6879" name="Google Shape;6879;p74"/>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0" name="Google Shape;6880;p74"/>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1" name="Google Shape;6881;p74"/>
          <p:cNvGrpSpPr/>
          <p:nvPr/>
        </p:nvGrpSpPr>
        <p:grpSpPr>
          <a:xfrm>
            <a:off x="6704883" y="3166412"/>
            <a:ext cx="339253" cy="258369"/>
            <a:chOff x="3271200" y="3863875"/>
            <a:chExt cx="481825" cy="366950"/>
          </a:xfrm>
        </p:grpSpPr>
        <p:sp>
          <p:nvSpPr>
            <p:cNvPr id="6882" name="Google Shape;6882;p74"/>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3" name="Google Shape;6883;p74"/>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4" name="Google Shape;6884;p74"/>
          <p:cNvGrpSpPr/>
          <p:nvPr/>
        </p:nvGrpSpPr>
        <p:grpSpPr>
          <a:xfrm>
            <a:off x="7140377" y="3126199"/>
            <a:ext cx="295528" cy="338795"/>
            <a:chOff x="3895050" y="3806775"/>
            <a:chExt cx="419725" cy="481175"/>
          </a:xfrm>
        </p:grpSpPr>
        <p:sp>
          <p:nvSpPr>
            <p:cNvPr id="6885" name="Google Shape;6885;p74"/>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6" name="Google Shape;6886;p74"/>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7" name="Google Shape;6887;p74"/>
          <p:cNvGrpSpPr/>
          <p:nvPr/>
        </p:nvGrpSpPr>
        <p:grpSpPr>
          <a:xfrm>
            <a:off x="7543659" y="3125979"/>
            <a:ext cx="336296" cy="339235"/>
            <a:chOff x="4464775" y="3806475"/>
            <a:chExt cx="477625" cy="481800"/>
          </a:xfrm>
        </p:grpSpPr>
        <p:sp>
          <p:nvSpPr>
            <p:cNvPr id="6888" name="Google Shape;6888;p74"/>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9" name="Google Shape;6889;p74"/>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0" name="Google Shape;6890;p74"/>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1" name="Google Shape;6891;p74"/>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2" name="Google Shape;6892;p74"/>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3" name="Google Shape;6893;p74"/>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4" name="Google Shape;6894;p74"/>
          <p:cNvGrpSpPr/>
          <p:nvPr/>
        </p:nvGrpSpPr>
        <p:grpSpPr>
          <a:xfrm>
            <a:off x="7967105" y="3125970"/>
            <a:ext cx="339253" cy="339253"/>
            <a:chOff x="5049725" y="3806450"/>
            <a:chExt cx="481825" cy="481825"/>
          </a:xfrm>
        </p:grpSpPr>
        <p:sp>
          <p:nvSpPr>
            <p:cNvPr id="6895" name="Google Shape;6895;p74"/>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6" name="Google Shape;6896;p74"/>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7" name="Google Shape;6897;p74"/>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8" name="Google Shape;6898;p74"/>
          <p:cNvGrpSpPr/>
          <p:nvPr/>
        </p:nvGrpSpPr>
        <p:grpSpPr>
          <a:xfrm>
            <a:off x="1276714" y="3951798"/>
            <a:ext cx="339253" cy="339253"/>
            <a:chOff x="5651375" y="3806450"/>
            <a:chExt cx="481825" cy="481825"/>
          </a:xfrm>
        </p:grpSpPr>
        <p:sp>
          <p:nvSpPr>
            <p:cNvPr id="6899" name="Google Shape;6899;p74"/>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0" name="Google Shape;6900;p74"/>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1" name="Google Shape;6901;p74"/>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2" name="Google Shape;6902;p74"/>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3" name="Google Shape;6903;p74"/>
          <p:cNvGrpSpPr/>
          <p:nvPr/>
        </p:nvGrpSpPr>
        <p:grpSpPr>
          <a:xfrm>
            <a:off x="3153646" y="3953787"/>
            <a:ext cx="298503" cy="335275"/>
            <a:chOff x="6264300" y="3809300"/>
            <a:chExt cx="423950" cy="476175"/>
          </a:xfrm>
        </p:grpSpPr>
        <p:sp>
          <p:nvSpPr>
            <p:cNvPr id="6904" name="Google Shape;6904;p74"/>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5" name="Google Shape;6905;p74"/>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6" name="Google Shape;6906;p74"/>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7" name="Google Shape;6907;p74"/>
          <p:cNvGrpSpPr/>
          <p:nvPr/>
        </p:nvGrpSpPr>
        <p:grpSpPr>
          <a:xfrm>
            <a:off x="5032267" y="3538881"/>
            <a:ext cx="340573" cy="339271"/>
            <a:chOff x="898875" y="4399275"/>
            <a:chExt cx="483700" cy="481850"/>
          </a:xfrm>
        </p:grpSpPr>
        <p:sp>
          <p:nvSpPr>
            <p:cNvPr id="6908" name="Google Shape;6908;p7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9" name="Google Shape;6909;p74"/>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0" name="Google Shape;6910;p7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1" name="Google Shape;6911;p7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2" name="Google Shape;6912;p7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3" name="Google Shape;6913;p7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4" name="Google Shape;6914;p7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5" name="Google Shape;6915;p7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6" name="Google Shape;6916;p74"/>
          <p:cNvGrpSpPr/>
          <p:nvPr/>
        </p:nvGrpSpPr>
        <p:grpSpPr>
          <a:xfrm>
            <a:off x="5466000" y="3554133"/>
            <a:ext cx="339253" cy="308765"/>
            <a:chOff x="1492675" y="4420975"/>
            <a:chExt cx="481825" cy="438525"/>
          </a:xfrm>
        </p:grpSpPr>
        <p:sp>
          <p:nvSpPr>
            <p:cNvPr id="6917" name="Google Shape;6917;p74"/>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8" name="Google Shape;6918;p74"/>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9" name="Google Shape;6919;p74"/>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0" name="Google Shape;6920;p74"/>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1" name="Google Shape;6921;p74"/>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22" name="Google Shape;6922;p74"/>
          <p:cNvGrpSpPr/>
          <p:nvPr/>
        </p:nvGrpSpPr>
        <p:grpSpPr>
          <a:xfrm>
            <a:off x="5870982" y="3539558"/>
            <a:ext cx="342580" cy="337915"/>
            <a:chOff x="2084100" y="4400250"/>
            <a:chExt cx="486550" cy="479925"/>
          </a:xfrm>
        </p:grpSpPr>
        <p:sp>
          <p:nvSpPr>
            <p:cNvPr id="6923" name="Google Shape;6923;p74"/>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4" name="Google Shape;6924;p74"/>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5" name="Google Shape;6925;p74"/>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6" name="Google Shape;6926;p74"/>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7" name="Google Shape;6927;p74"/>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8" name="Google Shape;6928;p74"/>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29" name="Google Shape;6929;p74"/>
          <p:cNvGrpSpPr/>
          <p:nvPr/>
        </p:nvGrpSpPr>
        <p:grpSpPr>
          <a:xfrm>
            <a:off x="6307462" y="3538907"/>
            <a:ext cx="298169" cy="339218"/>
            <a:chOff x="2707950" y="4399325"/>
            <a:chExt cx="423475" cy="481775"/>
          </a:xfrm>
        </p:grpSpPr>
        <p:sp>
          <p:nvSpPr>
            <p:cNvPr id="6930" name="Google Shape;6930;p74"/>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1" name="Google Shape;6931;p74"/>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2" name="Google Shape;6932;p74"/>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3" name="Google Shape;6933;p74"/>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4" name="Google Shape;6934;p74"/>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5" name="Google Shape;6935;p74"/>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6" name="Google Shape;6936;p74"/>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7" name="Google Shape;6937;p74"/>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8" name="Google Shape;6938;p74"/>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9" name="Google Shape;6939;p74"/>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0" name="Google Shape;6940;p74"/>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1" name="Google Shape;6941;p74"/>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42" name="Google Shape;6942;p74"/>
          <p:cNvGrpSpPr/>
          <p:nvPr/>
        </p:nvGrpSpPr>
        <p:grpSpPr>
          <a:xfrm>
            <a:off x="6736981" y="3538881"/>
            <a:ext cx="275057" cy="339271"/>
            <a:chOff x="3330525" y="4399275"/>
            <a:chExt cx="390650" cy="481850"/>
          </a:xfrm>
        </p:grpSpPr>
        <p:sp>
          <p:nvSpPr>
            <p:cNvPr id="6943" name="Google Shape;6943;p74"/>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4" name="Google Shape;6944;p74"/>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5" name="Google Shape;6945;p74"/>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6" name="Google Shape;6946;p74"/>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7" name="Google Shape;6947;p74"/>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8" name="Google Shape;6948;p74"/>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9" name="Google Shape;6949;p74"/>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50" name="Google Shape;6950;p74"/>
          <p:cNvGrpSpPr/>
          <p:nvPr/>
        </p:nvGrpSpPr>
        <p:grpSpPr>
          <a:xfrm>
            <a:off x="7161510" y="3538890"/>
            <a:ext cx="253265" cy="339253"/>
            <a:chOff x="3938800" y="4399275"/>
            <a:chExt cx="359700" cy="481825"/>
          </a:xfrm>
        </p:grpSpPr>
        <p:sp>
          <p:nvSpPr>
            <p:cNvPr id="6951" name="Google Shape;6951;p74"/>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2" name="Google Shape;6952;p74"/>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3" name="Google Shape;6953;p74"/>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4" name="Google Shape;6954;p74"/>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5" name="Google Shape;6955;p74"/>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56" name="Google Shape;6956;p74"/>
          <p:cNvGrpSpPr/>
          <p:nvPr/>
        </p:nvGrpSpPr>
        <p:grpSpPr>
          <a:xfrm>
            <a:off x="7632288" y="3538890"/>
            <a:ext cx="159039" cy="339253"/>
            <a:chOff x="4584850" y="4399275"/>
            <a:chExt cx="225875" cy="481825"/>
          </a:xfrm>
        </p:grpSpPr>
        <p:sp>
          <p:nvSpPr>
            <p:cNvPr id="6957" name="Google Shape;6957;p74"/>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8" name="Google Shape;6958;p74"/>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59" name="Google Shape;6959;p74"/>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60" name="Google Shape;6960;p74"/>
          <p:cNvGrpSpPr/>
          <p:nvPr/>
        </p:nvGrpSpPr>
        <p:grpSpPr>
          <a:xfrm>
            <a:off x="817316" y="3951795"/>
            <a:ext cx="339253" cy="339253"/>
            <a:chOff x="5642550" y="4399275"/>
            <a:chExt cx="481825" cy="481825"/>
          </a:xfrm>
        </p:grpSpPr>
        <p:sp>
          <p:nvSpPr>
            <p:cNvPr id="6961" name="Google Shape;6961;p74"/>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2" name="Google Shape;6962;p74"/>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3" name="Google Shape;6963;p74"/>
          <p:cNvGrpSpPr/>
          <p:nvPr/>
        </p:nvGrpSpPr>
        <p:grpSpPr>
          <a:xfrm>
            <a:off x="2670186" y="3963703"/>
            <a:ext cx="363316" cy="315437"/>
            <a:chOff x="6218300" y="4416175"/>
            <a:chExt cx="516000" cy="448000"/>
          </a:xfrm>
        </p:grpSpPr>
        <p:sp>
          <p:nvSpPr>
            <p:cNvPr id="6964" name="Google Shape;6964;p74"/>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5" name="Google Shape;6965;p74"/>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6" name="Google Shape;6966;p74"/>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7" name="Google Shape;6967;p74"/>
          <p:cNvGrpSpPr/>
          <p:nvPr/>
        </p:nvGrpSpPr>
        <p:grpSpPr>
          <a:xfrm>
            <a:off x="5870391" y="3951792"/>
            <a:ext cx="339253" cy="339253"/>
            <a:chOff x="899850" y="4992125"/>
            <a:chExt cx="481825" cy="481825"/>
          </a:xfrm>
        </p:grpSpPr>
        <p:sp>
          <p:nvSpPr>
            <p:cNvPr id="6968" name="Google Shape;6968;p74"/>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9" name="Google Shape;6969;p74"/>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0" name="Google Shape;6970;p74"/>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71" name="Google Shape;6971;p74"/>
          <p:cNvGrpSpPr/>
          <p:nvPr/>
        </p:nvGrpSpPr>
        <p:grpSpPr>
          <a:xfrm>
            <a:off x="5410993" y="3951792"/>
            <a:ext cx="339253" cy="339253"/>
            <a:chOff x="1492675" y="4992125"/>
            <a:chExt cx="481825" cy="481825"/>
          </a:xfrm>
        </p:grpSpPr>
        <p:sp>
          <p:nvSpPr>
            <p:cNvPr id="6972" name="Google Shape;6972;p7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3" name="Google Shape;6973;p7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74" name="Google Shape;6974;p74"/>
          <p:cNvGrpSpPr/>
          <p:nvPr/>
        </p:nvGrpSpPr>
        <p:grpSpPr>
          <a:xfrm>
            <a:off x="4951595" y="3951792"/>
            <a:ext cx="339253" cy="339253"/>
            <a:chOff x="2085525" y="4992125"/>
            <a:chExt cx="481825" cy="481825"/>
          </a:xfrm>
        </p:grpSpPr>
        <p:sp>
          <p:nvSpPr>
            <p:cNvPr id="6975" name="Google Shape;6975;p7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6" name="Google Shape;6976;p7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77" name="Google Shape;6977;p74"/>
          <p:cNvGrpSpPr/>
          <p:nvPr/>
        </p:nvGrpSpPr>
        <p:grpSpPr>
          <a:xfrm>
            <a:off x="6789344" y="3951792"/>
            <a:ext cx="339253" cy="339253"/>
            <a:chOff x="2678350" y="4992125"/>
            <a:chExt cx="481825" cy="481825"/>
          </a:xfrm>
        </p:grpSpPr>
        <p:sp>
          <p:nvSpPr>
            <p:cNvPr id="6978" name="Google Shape;6978;p74"/>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9" name="Google Shape;6979;p74"/>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0" name="Google Shape;6980;p74"/>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1" name="Google Shape;6981;p74"/>
          <p:cNvGrpSpPr/>
          <p:nvPr/>
        </p:nvGrpSpPr>
        <p:grpSpPr>
          <a:xfrm>
            <a:off x="4492198" y="3951792"/>
            <a:ext cx="339253" cy="339253"/>
            <a:chOff x="3271200" y="4992125"/>
            <a:chExt cx="481825" cy="481825"/>
          </a:xfrm>
        </p:grpSpPr>
        <p:sp>
          <p:nvSpPr>
            <p:cNvPr id="6982" name="Google Shape;6982;p74"/>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3" name="Google Shape;6983;p74"/>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4" name="Google Shape;6984;p74"/>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5" name="Google Shape;6985;p74"/>
          <p:cNvGrpSpPr/>
          <p:nvPr/>
        </p:nvGrpSpPr>
        <p:grpSpPr>
          <a:xfrm>
            <a:off x="6329788" y="3952813"/>
            <a:ext cx="339411" cy="337211"/>
            <a:chOff x="5049575" y="4993600"/>
            <a:chExt cx="482050" cy="478925"/>
          </a:xfrm>
        </p:grpSpPr>
        <p:sp>
          <p:nvSpPr>
            <p:cNvPr id="6986" name="Google Shape;6986;p74"/>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7" name="Google Shape;6987;p74"/>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8" name="Google Shape;6988;p74"/>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9" name="Google Shape;6989;p74"/>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90" name="Google Shape;6990;p74"/>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fr" sz="1100">
                <a:solidFill>
                  <a:schemeClr val="lt1"/>
                </a:solidFill>
              </a:rPr>
              <a:t>You can </a:t>
            </a:r>
            <a:r>
              <a:rPr b="1" lang="fr" sz="1100">
                <a:solidFill>
                  <a:schemeClr val="dk2"/>
                </a:solidFill>
              </a:rPr>
              <a:t>resize </a:t>
            </a:r>
            <a:r>
              <a:rPr lang="fr"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fr" sz="1100">
                <a:solidFill>
                  <a:schemeClr val="lt1"/>
                </a:solidFill>
              </a:rPr>
              <a:t>You can </a:t>
            </a:r>
            <a:r>
              <a:rPr b="1" lang="fr" sz="1100">
                <a:solidFill>
                  <a:schemeClr val="dk2"/>
                </a:solidFill>
              </a:rPr>
              <a:t>change the stroke and fill color</a:t>
            </a:r>
            <a:r>
              <a:rPr lang="fr" sz="1100">
                <a:solidFill>
                  <a:schemeClr val="lt1"/>
                </a:solidFill>
              </a:rPr>
              <a:t>; just select the icon and click on the </a:t>
            </a:r>
            <a:r>
              <a:rPr b="1" lang="fr" sz="1100">
                <a:solidFill>
                  <a:schemeClr val="dk2"/>
                </a:solidFill>
              </a:rPr>
              <a:t>paint bucket/pen</a:t>
            </a:r>
            <a:r>
              <a:rPr lang="fr"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fr" sz="1100">
                <a:solidFill>
                  <a:schemeClr val="lt1"/>
                </a:solidFill>
              </a:rPr>
              <a:t>In Google Slides, you can also use </a:t>
            </a:r>
            <a:r>
              <a:rPr b="1" lang="fr" sz="1100">
                <a:solidFill>
                  <a:schemeClr val="dk2"/>
                </a:solidFill>
                <a:uFill>
                  <a:noFill/>
                </a:uFill>
                <a:hlinkClick r:id="rId3">
                  <a:extLst>
                    <a:ext uri="{A12FA001-AC4F-418D-AE19-62706E023703}">
                      <ahyp:hlinkClr val="tx"/>
                    </a:ext>
                  </a:extLst>
                </a:hlinkClick>
              </a:rPr>
              <a:t>Flaticon’s extension</a:t>
            </a:r>
            <a:r>
              <a:rPr lang="fr" sz="1100">
                <a:solidFill>
                  <a:schemeClr val="lt1"/>
                </a:solidFill>
              </a:rPr>
              <a:t>, allowing you to customize and add even more icons.</a:t>
            </a:r>
            <a:endParaRPr sz="1100">
              <a:solidFill>
                <a:schemeClr val="lt1"/>
              </a:solidFill>
            </a:endParaRPr>
          </a:p>
        </p:txBody>
      </p:sp>
      <p:sp>
        <p:nvSpPr>
          <p:cNvPr id="6991" name="Google Shape;6991;p7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...and our sets of editable icons</a:t>
            </a:r>
            <a:endParaRPr/>
          </a:p>
        </p:txBody>
      </p:sp>
      <p:grpSp>
        <p:nvGrpSpPr>
          <p:cNvPr id="6992" name="Google Shape;6992;p74"/>
          <p:cNvGrpSpPr/>
          <p:nvPr/>
        </p:nvGrpSpPr>
        <p:grpSpPr>
          <a:xfrm>
            <a:off x="7248742" y="3975375"/>
            <a:ext cx="195300" cy="343772"/>
            <a:chOff x="3999225" y="4364775"/>
            <a:chExt cx="195300" cy="343772"/>
          </a:xfrm>
        </p:grpSpPr>
        <p:grpSp>
          <p:nvGrpSpPr>
            <p:cNvPr id="6993" name="Google Shape;6993;p74"/>
            <p:cNvGrpSpPr/>
            <p:nvPr/>
          </p:nvGrpSpPr>
          <p:grpSpPr>
            <a:xfrm>
              <a:off x="4048568" y="4562577"/>
              <a:ext cx="97317" cy="145970"/>
              <a:chOff x="1529575" y="2222650"/>
              <a:chExt cx="203125" cy="304675"/>
            </a:xfrm>
          </p:grpSpPr>
          <p:sp>
            <p:nvSpPr>
              <p:cNvPr id="6994" name="Google Shape;6994;p74"/>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4"/>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74"/>
            <p:cNvGrpSpPr/>
            <p:nvPr/>
          </p:nvGrpSpPr>
          <p:grpSpPr>
            <a:xfrm>
              <a:off x="3999225" y="4364775"/>
              <a:ext cx="195300" cy="195300"/>
              <a:chOff x="3999225" y="4364775"/>
              <a:chExt cx="195300" cy="195300"/>
            </a:xfrm>
          </p:grpSpPr>
          <p:sp>
            <p:nvSpPr>
              <p:cNvPr id="6997" name="Google Shape;6997;p74"/>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4"/>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99" name="Google Shape;6999;p74"/>
          <p:cNvGrpSpPr/>
          <p:nvPr/>
        </p:nvGrpSpPr>
        <p:grpSpPr>
          <a:xfrm>
            <a:off x="7564186" y="3991627"/>
            <a:ext cx="277088" cy="259611"/>
            <a:chOff x="4335888" y="4398114"/>
            <a:chExt cx="277088" cy="259611"/>
          </a:xfrm>
        </p:grpSpPr>
        <p:grpSp>
          <p:nvGrpSpPr>
            <p:cNvPr id="7000" name="Google Shape;7000;p74"/>
            <p:cNvGrpSpPr/>
            <p:nvPr/>
          </p:nvGrpSpPr>
          <p:grpSpPr>
            <a:xfrm>
              <a:off x="4335888" y="4462425"/>
              <a:ext cx="195300" cy="195300"/>
              <a:chOff x="4335888" y="4462425"/>
              <a:chExt cx="195300" cy="195300"/>
            </a:xfrm>
          </p:grpSpPr>
          <p:sp>
            <p:nvSpPr>
              <p:cNvPr id="7001" name="Google Shape;7001;p74"/>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4"/>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74"/>
            <p:cNvGrpSpPr/>
            <p:nvPr/>
          </p:nvGrpSpPr>
          <p:grpSpPr>
            <a:xfrm>
              <a:off x="4509813" y="4398114"/>
              <a:ext cx="103162" cy="103198"/>
              <a:chOff x="2277975" y="2021700"/>
              <a:chExt cx="215325" cy="215400"/>
            </a:xfrm>
          </p:grpSpPr>
          <p:sp>
            <p:nvSpPr>
              <p:cNvPr id="7004" name="Google Shape;7004;p74"/>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4"/>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06" name="Google Shape;7006;p74"/>
          <p:cNvGrpSpPr/>
          <p:nvPr/>
        </p:nvGrpSpPr>
        <p:grpSpPr>
          <a:xfrm>
            <a:off x="7961419" y="4049613"/>
            <a:ext cx="392275" cy="195300"/>
            <a:chOff x="4752588" y="4440200"/>
            <a:chExt cx="392275" cy="195300"/>
          </a:xfrm>
        </p:grpSpPr>
        <p:grpSp>
          <p:nvGrpSpPr>
            <p:cNvPr id="7007" name="Google Shape;7007;p74"/>
            <p:cNvGrpSpPr/>
            <p:nvPr/>
          </p:nvGrpSpPr>
          <p:grpSpPr>
            <a:xfrm>
              <a:off x="4950384" y="4469728"/>
              <a:ext cx="194479" cy="136244"/>
              <a:chOff x="3163375" y="2175125"/>
              <a:chExt cx="405925" cy="284375"/>
            </a:xfrm>
          </p:grpSpPr>
          <p:sp>
            <p:nvSpPr>
              <p:cNvPr id="7008" name="Google Shape;7008;p74"/>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4"/>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4"/>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74"/>
            <p:cNvGrpSpPr/>
            <p:nvPr/>
          </p:nvGrpSpPr>
          <p:grpSpPr>
            <a:xfrm>
              <a:off x="4752588" y="4440200"/>
              <a:ext cx="195300" cy="195300"/>
              <a:chOff x="4335888" y="4462425"/>
              <a:chExt cx="195300" cy="195300"/>
            </a:xfrm>
          </p:grpSpPr>
          <p:sp>
            <p:nvSpPr>
              <p:cNvPr id="7012" name="Google Shape;7012;p74"/>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4"/>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17" name="Shape 7017"/>
        <p:cNvGrpSpPr/>
        <p:nvPr/>
      </p:nvGrpSpPr>
      <p:grpSpPr>
        <a:xfrm>
          <a:off x="0" y="0"/>
          <a:ext cx="0" cy="0"/>
          <a:chOff x="0" y="0"/>
          <a:chExt cx="0" cy="0"/>
        </a:xfrm>
      </p:grpSpPr>
      <p:grpSp>
        <p:nvGrpSpPr>
          <p:cNvPr id="7018" name="Google Shape;7018;p75"/>
          <p:cNvGrpSpPr/>
          <p:nvPr/>
        </p:nvGrpSpPr>
        <p:grpSpPr>
          <a:xfrm>
            <a:off x="856199" y="1311179"/>
            <a:ext cx="322099" cy="370529"/>
            <a:chOff x="-42971725" y="3217825"/>
            <a:chExt cx="275675" cy="317125"/>
          </a:xfrm>
        </p:grpSpPr>
        <p:sp>
          <p:nvSpPr>
            <p:cNvPr id="7019" name="Google Shape;7019;p75"/>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5"/>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5"/>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75"/>
          <p:cNvGrpSpPr/>
          <p:nvPr/>
        </p:nvGrpSpPr>
        <p:grpSpPr>
          <a:xfrm>
            <a:off x="828113" y="1779835"/>
            <a:ext cx="378270" cy="337551"/>
            <a:chOff x="-42996150" y="3612600"/>
            <a:chExt cx="323750" cy="288900"/>
          </a:xfrm>
        </p:grpSpPr>
        <p:sp>
          <p:nvSpPr>
            <p:cNvPr id="7023" name="Google Shape;7023;p75"/>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5"/>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5"/>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75"/>
          <p:cNvGrpSpPr/>
          <p:nvPr/>
        </p:nvGrpSpPr>
        <p:grpSpPr>
          <a:xfrm>
            <a:off x="830874" y="2189205"/>
            <a:ext cx="372749" cy="370909"/>
            <a:chOff x="-42994575" y="3950300"/>
            <a:chExt cx="319025" cy="317450"/>
          </a:xfrm>
        </p:grpSpPr>
        <p:sp>
          <p:nvSpPr>
            <p:cNvPr id="7027" name="Google Shape;7027;p75"/>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5"/>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5"/>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75"/>
          <p:cNvGrpSpPr/>
          <p:nvPr/>
        </p:nvGrpSpPr>
        <p:grpSpPr>
          <a:xfrm>
            <a:off x="2984269" y="1336037"/>
            <a:ext cx="371785" cy="370879"/>
            <a:chOff x="-41111350" y="3239100"/>
            <a:chExt cx="318200" cy="317425"/>
          </a:xfrm>
        </p:grpSpPr>
        <p:sp>
          <p:nvSpPr>
            <p:cNvPr id="7031" name="Google Shape;7031;p75"/>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5"/>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5"/>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5"/>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75"/>
          <p:cNvGrpSpPr/>
          <p:nvPr/>
        </p:nvGrpSpPr>
        <p:grpSpPr>
          <a:xfrm>
            <a:off x="2980588" y="1771568"/>
            <a:ext cx="379146" cy="370967"/>
            <a:chOff x="-41117650" y="3605525"/>
            <a:chExt cx="324500" cy="317500"/>
          </a:xfrm>
        </p:grpSpPr>
        <p:sp>
          <p:nvSpPr>
            <p:cNvPr id="7036" name="Google Shape;7036;p75"/>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5"/>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5"/>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9" name="Google Shape;7039;p75"/>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0" name="Google Shape;7040;p75"/>
          <p:cNvGrpSpPr/>
          <p:nvPr/>
        </p:nvGrpSpPr>
        <p:grpSpPr>
          <a:xfrm>
            <a:off x="1806843" y="2663092"/>
            <a:ext cx="216271" cy="371814"/>
            <a:chOff x="-39205300" y="3220175"/>
            <a:chExt cx="185100" cy="318225"/>
          </a:xfrm>
        </p:grpSpPr>
        <p:sp>
          <p:nvSpPr>
            <p:cNvPr id="7041" name="Google Shape;7041;p75"/>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5"/>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75"/>
          <p:cNvGrpSpPr/>
          <p:nvPr/>
        </p:nvGrpSpPr>
        <p:grpSpPr>
          <a:xfrm>
            <a:off x="1772370" y="3123163"/>
            <a:ext cx="300016" cy="369273"/>
            <a:chOff x="-39248625" y="3588600"/>
            <a:chExt cx="256775" cy="316050"/>
          </a:xfrm>
        </p:grpSpPr>
        <p:sp>
          <p:nvSpPr>
            <p:cNvPr id="7044" name="Google Shape;7044;p75"/>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5"/>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6" name="Google Shape;7046;p75"/>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5"/>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8" name="Google Shape;7048;p75"/>
          <p:cNvGrpSpPr/>
          <p:nvPr/>
        </p:nvGrpSpPr>
        <p:grpSpPr>
          <a:xfrm>
            <a:off x="1223084" y="1311179"/>
            <a:ext cx="429504" cy="370879"/>
            <a:chOff x="-42651700" y="3217825"/>
            <a:chExt cx="367600" cy="317425"/>
          </a:xfrm>
        </p:grpSpPr>
        <p:sp>
          <p:nvSpPr>
            <p:cNvPr id="7049" name="Google Shape;7049;p75"/>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5"/>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5"/>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5"/>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75"/>
          <p:cNvGrpSpPr/>
          <p:nvPr/>
        </p:nvGrpSpPr>
        <p:grpSpPr>
          <a:xfrm>
            <a:off x="1258516" y="1750829"/>
            <a:ext cx="358640" cy="363226"/>
            <a:chOff x="-42617300" y="3587775"/>
            <a:chExt cx="306950" cy="310875"/>
          </a:xfrm>
        </p:grpSpPr>
        <p:sp>
          <p:nvSpPr>
            <p:cNvPr id="7054" name="Google Shape;7054;p75"/>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5"/>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6" name="Google Shape;7056;p75"/>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7" name="Google Shape;7057;p75"/>
          <p:cNvGrpSpPr/>
          <p:nvPr/>
        </p:nvGrpSpPr>
        <p:grpSpPr>
          <a:xfrm>
            <a:off x="3430343" y="1335569"/>
            <a:ext cx="376926" cy="370324"/>
            <a:chOff x="-40748275" y="3238700"/>
            <a:chExt cx="322600" cy="316950"/>
          </a:xfrm>
        </p:grpSpPr>
        <p:sp>
          <p:nvSpPr>
            <p:cNvPr id="7058" name="Google Shape;7058;p75"/>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5"/>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5"/>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5"/>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5"/>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5"/>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75"/>
          <p:cNvGrpSpPr/>
          <p:nvPr/>
        </p:nvGrpSpPr>
        <p:grpSpPr>
          <a:xfrm>
            <a:off x="3432899" y="1803553"/>
            <a:ext cx="371814" cy="338690"/>
            <a:chOff x="-40745125" y="3632900"/>
            <a:chExt cx="318225" cy="289875"/>
          </a:xfrm>
        </p:grpSpPr>
        <p:sp>
          <p:nvSpPr>
            <p:cNvPr id="7065" name="Google Shape;7065;p75"/>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5"/>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5"/>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5"/>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5"/>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5"/>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5"/>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75"/>
          <p:cNvGrpSpPr/>
          <p:nvPr/>
        </p:nvGrpSpPr>
        <p:grpSpPr>
          <a:xfrm>
            <a:off x="3437047" y="2214764"/>
            <a:ext cx="363518" cy="370178"/>
            <a:chOff x="-40742750" y="3972175"/>
            <a:chExt cx="311125" cy="316825"/>
          </a:xfrm>
        </p:grpSpPr>
        <p:sp>
          <p:nvSpPr>
            <p:cNvPr id="7073" name="Google Shape;7073;p75"/>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5"/>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75"/>
          <p:cNvGrpSpPr/>
          <p:nvPr/>
        </p:nvGrpSpPr>
        <p:grpSpPr>
          <a:xfrm>
            <a:off x="2219708" y="2664932"/>
            <a:ext cx="266892" cy="369974"/>
            <a:chOff x="-38860325" y="3221750"/>
            <a:chExt cx="228425" cy="316650"/>
          </a:xfrm>
        </p:grpSpPr>
        <p:sp>
          <p:nvSpPr>
            <p:cNvPr id="7076" name="Google Shape;7076;p75"/>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5"/>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5"/>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5"/>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75"/>
          <p:cNvGrpSpPr/>
          <p:nvPr/>
        </p:nvGrpSpPr>
        <p:grpSpPr>
          <a:xfrm>
            <a:off x="2170515" y="3126989"/>
            <a:ext cx="380081" cy="367111"/>
            <a:chOff x="-38905225" y="3591875"/>
            <a:chExt cx="325300" cy="314200"/>
          </a:xfrm>
        </p:grpSpPr>
        <p:sp>
          <p:nvSpPr>
            <p:cNvPr id="7081" name="Google Shape;7081;p75"/>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5"/>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5"/>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4" name="Google Shape;7084;p75"/>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5" name="Google Shape;7085;p75"/>
          <p:cNvGrpSpPr/>
          <p:nvPr/>
        </p:nvGrpSpPr>
        <p:grpSpPr>
          <a:xfrm>
            <a:off x="3977265" y="3112069"/>
            <a:ext cx="290815" cy="369740"/>
            <a:chOff x="-37370925" y="3579105"/>
            <a:chExt cx="248900" cy="316450"/>
          </a:xfrm>
        </p:grpSpPr>
        <p:sp>
          <p:nvSpPr>
            <p:cNvPr id="7086" name="Google Shape;7086;p75"/>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5"/>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8" name="Google Shape;7088;p75"/>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5"/>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0" name="Google Shape;7090;p75"/>
          <p:cNvGrpSpPr/>
          <p:nvPr/>
        </p:nvGrpSpPr>
        <p:grpSpPr>
          <a:xfrm>
            <a:off x="1670640" y="2190140"/>
            <a:ext cx="371814" cy="369974"/>
            <a:chOff x="-42259725" y="3951100"/>
            <a:chExt cx="318225" cy="316650"/>
          </a:xfrm>
        </p:grpSpPr>
        <p:sp>
          <p:nvSpPr>
            <p:cNvPr id="7091" name="Google Shape;7091;p75"/>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5"/>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75"/>
          <p:cNvGrpSpPr/>
          <p:nvPr/>
        </p:nvGrpSpPr>
        <p:grpSpPr>
          <a:xfrm>
            <a:off x="3869002" y="1369161"/>
            <a:ext cx="370879" cy="337755"/>
            <a:chOff x="-40378075" y="3267450"/>
            <a:chExt cx="317425" cy="289075"/>
          </a:xfrm>
        </p:grpSpPr>
        <p:sp>
          <p:nvSpPr>
            <p:cNvPr id="7094" name="Google Shape;7094;p75"/>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5"/>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5"/>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5"/>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75"/>
          <p:cNvGrpSpPr/>
          <p:nvPr/>
        </p:nvGrpSpPr>
        <p:grpSpPr>
          <a:xfrm>
            <a:off x="3872668" y="1770429"/>
            <a:ext cx="363548" cy="369974"/>
            <a:chOff x="-40372575" y="3604550"/>
            <a:chExt cx="311150" cy="316650"/>
          </a:xfrm>
        </p:grpSpPr>
        <p:sp>
          <p:nvSpPr>
            <p:cNvPr id="7099" name="Google Shape;7099;p75"/>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5"/>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5"/>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2" name="Google Shape;7102;p75"/>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3" name="Google Shape;7103;p75"/>
          <p:cNvGrpSpPr/>
          <p:nvPr/>
        </p:nvGrpSpPr>
        <p:grpSpPr>
          <a:xfrm>
            <a:off x="2596617" y="2663092"/>
            <a:ext cx="399038" cy="372165"/>
            <a:chOff x="-38542250" y="3220175"/>
            <a:chExt cx="341525" cy="318525"/>
          </a:xfrm>
        </p:grpSpPr>
        <p:sp>
          <p:nvSpPr>
            <p:cNvPr id="7104" name="Google Shape;7104;p75"/>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5"/>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5"/>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75"/>
          <p:cNvGrpSpPr/>
          <p:nvPr/>
        </p:nvGrpSpPr>
        <p:grpSpPr>
          <a:xfrm>
            <a:off x="2618549" y="3122462"/>
            <a:ext cx="369974" cy="369068"/>
            <a:chOff x="-38537400" y="3588000"/>
            <a:chExt cx="316650" cy="315875"/>
          </a:xfrm>
        </p:grpSpPr>
        <p:sp>
          <p:nvSpPr>
            <p:cNvPr id="7108" name="Google Shape;7108;p75"/>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5"/>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5"/>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5"/>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2" name="Google Shape;7112;p75"/>
          <p:cNvGrpSpPr/>
          <p:nvPr/>
        </p:nvGrpSpPr>
        <p:grpSpPr>
          <a:xfrm>
            <a:off x="2617629" y="3579991"/>
            <a:ext cx="371814" cy="369974"/>
            <a:chOff x="-38538975" y="3954250"/>
            <a:chExt cx="318225" cy="316650"/>
          </a:xfrm>
        </p:grpSpPr>
        <p:sp>
          <p:nvSpPr>
            <p:cNvPr id="7113" name="Google Shape;7113;p75"/>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5"/>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75"/>
          <p:cNvGrpSpPr/>
          <p:nvPr/>
        </p:nvGrpSpPr>
        <p:grpSpPr>
          <a:xfrm>
            <a:off x="3934941" y="3574918"/>
            <a:ext cx="375465" cy="371814"/>
            <a:chOff x="-37385100" y="3949908"/>
            <a:chExt cx="321350" cy="318225"/>
          </a:xfrm>
        </p:grpSpPr>
        <p:sp>
          <p:nvSpPr>
            <p:cNvPr id="7116" name="Google Shape;7116;p75"/>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5"/>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75"/>
          <p:cNvGrpSpPr/>
          <p:nvPr/>
        </p:nvGrpSpPr>
        <p:grpSpPr>
          <a:xfrm>
            <a:off x="2110600" y="1310478"/>
            <a:ext cx="370909" cy="370675"/>
            <a:chOff x="-41895050" y="3217225"/>
            <a:chExt cx="317450" cy="317250"/>
          </a:xfrm>
        </p:grpSpPr>
        <p:sp>
          <p:nvSpPr>
            <p:cNvPr id="7119" name="Google Shape;7119;p75"/>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5"/>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5"/>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5"/>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5"/>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75"/>
          <p:cNvGrpSpPr/>
          <p:nvPr/>
        </p:nvGrpSpPr>
        <p:grpSpPr>
          <a:xfrm>
            <a:off x="2110148" y="1747412"/>
            <a:ext cx="371814" cy="369974"/>
            <a:chOff x="-41893475" y="3584850"/>
            <a:chExt cx="318225" cy="316650"/>
          </a:xfrm>
        </p:grpSpPr>
        <p:sp>
          <p:nvSpPr>
            <p:cNvPr id="7125" name="Google Shape;7125;p75"/>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5"/>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5"/>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5"/>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9" name="Google Shape;7129;p75"/>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5"/>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1" name="Google Shape;7131;p75"/>
          <p:cNvGrpSpPr/>
          <p:nvPr/>
        </p:nvGrpSpPr>
        <p:grpSpPr>
          <a:xfrm>
            <a:off x="880176" y="3142704"/>
            <a:ext cx="337522" cy="370909"/>
            <a:chOff x="-39998250" y="3605325"/>
            <a:chExt cx="288875" cy="317450"/>
          </a:xfrm>
        </p:grpSpPr>
        <p:sp>
          <p:nvSpPr>
            <p:cNvPr id="7132" name="Google Shape;7132;p75"/>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5"/>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75"/>
          <p:cNvGrpSpPr/>
          <p:nvPr/>
        </p:nvGrpSpPr>
        <p:grpSpPr>
          <a:xfrm>
            <a:off x="863950" y="3601168"/>
            <a:ext cx="369974" cy="369945"/>
            <a:chOff x="-40011050" y="3972375"/>
            <a:chExt cx="316650" cy="316625"/>
          </a:xfrm>
        </p:grpSpPr>
        <p:sp>
          <p:nvSpPr>
            <p:cNvPr id="7135" name="Google Shape;7135;p75"/>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5"/>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75"/>
          <p:cNvGrpSpPr/>
          <p:nvPr/>
        </p:nvGrpSpPr>
        <p:grpSpPr>
          <a:xfrm>
            <a:off x="3095881" y="2665867"/>
            <a:ext cx="266921" cy="369039"/>
            <a:chOff x="-38129425" y="3222550"/>
            <a:chExt cx="228450" cy="315850"/>
          </a:xfrm>
        </p:grpSpPr>
        <p:sp>
          <p:nvSpPr>
            <p:cNvPr id="7138" name="Google Shape;7138;p75"/>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5"/>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75"/>
          <p:cNvGrpSpPr/>
          <p:nvPr/>
        </p:nvGrpSpPr>
        <p:grpSpPr>
          <a:xfrm>
            <a:off x="3050850" y="3122462"/>
            <a:ext cx="371785" cy="369974"/>
            <a:chOff x="-38172725" y="3588000"/>
            <a:chExt cx="318200" cy="316650"/>
          </a:xfrm>
        </p:grpSpPr>
        <p:sp>
          <p:nvSpPr>
            <p:cNvPr id="7141" name="Google Shape;7141;p75"/>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5"/>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5"/>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5"/>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5"/>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5"/>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5"/>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5"/>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75"/>
          <p:cNvGrpSpPr/>
          <p:nvPr/>
        </p:nvGrpSpPr>
        <p:grpSpPr>
          <a:xfrm>
            <a:off x="3126752" y="3580897"/>
            <a:ext cx="219981" cy="369974"/>
            <a:chOff x="-38109725" y="3955025"/>
            <a:chExt cx="188275" cy="316650"/>
          </a:xfrm>
        </p:grpSpPr>
        <p:sp>
          <p:nvSpPr>
            <p:cNvPr id="7150" name="Google Shape;7150;p75"/>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5"/>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2" name="Google Shape;7152;p75"/>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3" name="Google Shape;7153;p75"/>
          <p:cNvGrpSpPr/>
          <p:nvPr/>
        </p:nvGrpSpPr>
        <p:grpSpPr>
          <a:xfrm>
            <a:off x="2542151" y="1312318"/>
            <a:ext cx="373654" cy="369068"/>
            <a:chOff x="-41530375" y="3218800"/>
            <a:chExt cx="319800" cy="315875"/>
          </a:xfrm>
        </p:grpSpPr>
        <p:sp>
          <p:nvSpPr>
            <p:cNvPr id="7154" name="Google Shape;7154;p75"/>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5"/>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75"/>
          <p:cNvGrpSpPr/>
          <p:nvPr/>
        </p:nvGrpSpPr>
        <p:grpSpPr>
          <a:xfrm>
            <a:off x="2544444" y="1827476"/>
            <a:ext cx="369068" cy="289004"/>
            <a:chOff x="-41526450" y="3653375"/>
            <a:chExt cx="315875" cy="247350"/>
          </a:xfrm>
        </p:grpSpPr>
        <p:sp>
          <p:nvSpPr>
            <p:cNvPr id="7157" name="Google Shape;7157;p75"/>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5"/>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75"/>
          <p:cNvGrpSpPr/>
          <p:nvPr/>
        </p:nvGrpSpPr>
        <p:grpSpPr>
          <a:xfrm>
            <a:off x="2545831" y="2190140"/>
            <a:ext cx="366293" cy="369974"/>
            <a:chOff x="-41526450" y="3951100"/>
            <a:chExt cx="313500" cy="316650"/>
          </a:xfrm>
        </p:grpSpPr>
        <p:sp>
          <p:nvSpPr>
            <p:cNvPr id="7160" name="Google Shape;7160;p75"/>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5"/>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5"/>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3" name="Google Shape;7163;p75"/>
          <p:cNvGrpSpPr/>
          <p:nvPr/>
        </p:nvGrpSpPr>
        <p:grpSpPr>
          <a:xfrm>
            <a:off x="1311086" y="2684269"/>
            <a:ext cx="339595" cy="371814"/>
            <a:chOff x="-39625900" y="3238300"/>
            <a:chExt cx="290650" cy="318225"/>
          </a:xfrm>
        </p:grpSpPr>
        <p:sp>
          <p:nvSpPr>
            <p:cNvPr id="7164" name="Google Shape;7164;p75"/>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5"/>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6" name="Google Shape;7166;p75"/>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7" name="Google Shape;7167;p75"/>
          <p:cNvGrpSpPr/>
          <p:nvPr/>
        </p:nvGrpSpPr>
        <p:grpSpPr>
          <a:xfrm>
            <a:off x="1305137" y="3600730"/>
            <a:ext cx="366293" cy="370441"/>
            <a:chOff x="-39647175" y="3972000"/>
            <a:chExt cx="313500" cy="317050"/>
          </a:xfrm>
        </p:grpSpPr>
        <p:sp>
          <p:nvSpPr>
            <p:cNvPr id="7168" name="Google Shape;7168;p75"/>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5"/>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5"/>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75"/>
          <p:cNvGrpSpPr/>
          <p:nvPr/>
        </p:nvGrpSpPr>
        <p:grpSpPr>
          <a:xfrm>
            <a:off x="3474265" y="2664728"/>
            <a:ext cx="375495" cy="370879"/>
            <a:chOff x="-37808850" y="3221575"/>
            <a:chExt cx="321375" cy="317425"/>
          </a:xfrm>
        </p:grpSpPr>
        <p:sp>
          <p:nvSpPr>
            <p:cNvPr id="7172" name="Google Shape;7172;p75"/>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5"/>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75"/>
          <p:cNvGrpSpPr/>
          <p:nvPr/>
        </p:nvGrpSpPr>
        <p:grpSpPr>
          <a:xfrm>
            <a:off x="3483038" y="3186759"/>
            <a:ext cx="372749" cy="241158"/>
            <a:chOff x="-37806500" y="3643030"/>
            <a:chExt cx="319025" cy="206400"/>
          </a:xfrm>
        </p:grpSpPr>
        <p:sp>
          <p:nvSpPr>
            <p:cNvPr id="7175" name="Google Shape;7175;p75"/>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5"/>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75"/>
          <p:cNvGrpSpPr/>
          <p:nvPr/>
        </p:nvGrpSpPr>
        <p:grpSpPr>
          <a:xfrm>
            <a:off x="3485346" y="3579056"/>
            <a:ext cx="368134" cy="371814"/>
            <a:chOff x="-37804925" y="3953450"/>
            <a:chExt cx="315075" cy="318225"/>
          </a:xfrm>
        </p:grpSpPr>
        <p:sp>
          <p:nvSpPr>
            <p:cNvPr id="7178" name="Google Shape;7178;p75"/>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5"/>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5"/>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1" name="Google Shape;7181;p75"/>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2" name="Google Shape;7182;p75"/>
          <p:cNvGrpSpPr/>
          <p:nvPr/>
        </p:nvGrpSpPr>
        <p:grpSpPr>
          <a:xfrm>
            <a:off x="4840364" y="1328538"/>
            <a:ext cx="355663" cy="308725"/>
            <a:chOff x="-28462125" y="3199700"/>
            <a:chExt cx="298550" cy="259150"/>
          </a:xfrm>
        </p:grpSpPr>
        <p:sp>
          <p:nvSpPr>
            <p:cNvPr id="7183" name="Google Shape;7183;p75"/>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5"/>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5"/>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75"/>
          <p:cNvGrpSpPr/>
          <p:nvPr/>
        </p:nvGrpSpPr>
        <p:grpSpPr>
          <a:xfrm>
            <a:off x="4841317" y="1763228"/>
            <a:ext cx="353757" cy="352833"/>
            <a:chOff x="-28461325" y="3545475"/>
            <a:chExt cx="296950" cy="296175"/>
          </a:xfrm>
        </p:grpSpPr>
        <p:sp>
          <p:nvSpPr>
            <p:cNvPr id="7187" name="Google Shape;7187;p75"/>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5"/>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5"/>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5"/>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5"/>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5"/>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75"/>
          <p:cNvGrpSpPr/>
          <p:nvPr/>
        </p:nvGrpSpPr>
        <p:grpSpPr>
          <a:xfrm>
            <a:off x="4837550" y="2213272"/>
            <a:ext cx="361292" cy="352803"/>
            <a:chOff x="-28463700" y="3914875"/>
            <a:chExt cx="303275" cy="296150"/>
          </a:xfrm>
        </p:grpSpPr>
        <p:sp>
          <p:nvSpPr>
            <p:cNvPr id="7194" name="Google Shape;7194;p75"/>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5"/>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75"/>
          <p:cNvGrpSpPr/>
          <p:nvPr/>
        </p:nvGrpSpPr>
        <p:grpSpPr>
          <a:xfrm>
            <a:off x="7072335" y="1369355"/>
            <a:ext cx="351880" cy="227092"/>
            <a:chOff x="-26573400" y="3224125"/>
            <a:chExt cx="295375" cy="190625"/>
          </a:xfrm>
        </p:grpSpPr>
        <p:sp>
          <p:nvSpPr>
            <p:cNvPr id="7197" name="Google Shape;7197;p75"/>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5"/>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75"/>
          <p:cNvGrpSpPr/>
          <p:nvPr/>
        </p:nvGrpSpPr>
        <p:grpSpPr>
          <a:xfrm>
            <a:off x="7072335" y="1763690"/>
            <a:ext cx="351880" cy="351910"/>
            <a:chOff x="-26573400" y="3546250"/>
            <a:chExt cx="295375" cy="295400"/>
          </a:xfrm>
        </p:grpSpPr>
        <p:sp>
          <p:nvSpPr>
            <p:cNvPr id="7200" name="Google Shape;7200;p7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75"/>
          <p:cNvGrpSpPr/>
          <p:nvPr/>
        </p:nvGrpSpPr>
        <p:grpSpPr>
          <a:xfrm>
            <a:off x="7060615" y="2213599"/>
            <a:ext cx="375319" cy="352148"/>
            <a:chOff x="-26583625" y="3917025"/>
            <a:chExt cx="315050" cy="295600"/>
          </a:xfrm>
        </p:grpSpPr>
        <p:sp>
          <p:nvSpPr>
            <p:cNvPr id="7206" name="Google Shape;7206;p75"/>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5"/>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5"/>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5"/>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0" name="Google Shape;7210;p75"/>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1" name="Google Shape;7211;p75"/>
          <p:cNvGrpSpPr/>
          <p:nvPr/>
        </p:nvGrpSpPr>
        <p:grpSpPr>
          <a:xfrm>
            <a:off x="5759130" y="3172629"/>
            <a:ext cx="289039" cy="352833"/>
            <a:chOff x="-24694925" y="3518700"/>
            <a:chExt cx="242625" cy="296175"/>
          </a:xfrm>
        </p:grpSpPr>
        <p:sp>
          <p:nvSpPr>
            <p:cNvPr id="7212" name="Google Shape;7212;p75"/>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5"/>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5"/>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5"/>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6" name="Google Shape;7216;p75"/>
          <p:cNvGrpSpPr/>
          <p:nvPr/>
        </p:nvGrpSpPr>
        <p:grpSpPr>
          <a:xfrm>
            <a:off x="5758668" y="3622657"/>
            <a:ext cx="289962" cy="352833"/>
            <a:chOff x="-24709100" y="3888875"/>
            <a:chExt cx="243400" cy="296175"/>
          </a:xfrm>
        </p:grpSpPr>
        <p:sp>
          <p:nvSpPr>
            <p:cNvPr id="7217" name="Google Shape;7217;p75"/>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5"/>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5"/>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75"/>
          <p:cNvGrpSpPr/>
          <p:nvPr/>
        </p:nvGrpSpPr>
        <p:grpSpPr>
          <a:xfrm>
            <a:off x="7958668" y="2695320"/>
            <a:ext cx="356556" cy="349557"/>
            <a:chOff x="-22863675" y="3131775"/>
            <a:chExt cx="299300" cy="293425"/>
          </a:xfrm>
        </p:grpSpPr>
        <p:sp>
          <p:nvSpPr>
            <p:cNvPr id="7221" name="Google Shape;7221;p75"/>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5"/>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5"/>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75"/>
          <p:cNvGrpSpPr/>
          <p:nvPr/>
        </p:nvGrpSpPr>
        <p:grpSpPr>
          <a:xfrm>
            <a:off x="5301532" y="1306499"/>
            <a:ext cx="310602" cy="352803"/>
            <a:chOff x="-28069875" y="3175300"/>
            <a:chExt cx="260725" cy="296150"/>
          </a:xfrm>
        </p:grpSpPr>
        <p:sp>
          <p:nvSpPr>
            <p:cNvPr id="7225" name="Google Shape;7225;p75"/>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5"/>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5"/>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5"/>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5"/>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5"/>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5"/>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5"/>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5"/>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4" name="Google Shape;7234;p75"/>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5" name="Google Shape;7235;p75"/>
          <p:cNvGrpSpPr/>
          <p:nvPr/>
        </p:nvGrpSpPr>
        <p:grpSpPr>
          <a:xfrm>
            <a:off x="5342810" y="2213733"/>
            <a:ext cx="228045" cy="351880"/>
            <a:chOff x="-28032075" y="3916450"/>
            <a:chExt cx="191425" cy="295375"/>
          </a:xfrm>
        </p:grpSpPr>
        <p:sp>
          <p:nvSpPr>
            <p:cNvPr id="7236" name="Google Shape;7236;p75"/>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5"/>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5"/>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75"/>
          <p:cNvGrpSpPr/>
          <p:nvPr/>
        </p:nvGrpSpPr>
        <p:grpSpPr>
          <a:xfrm>
            <a:off x="7508157" y="1306484"/>
            <a:ext cx="352833" cy="352833"/>
            <a:chOff x="-26201650" y="3176075"/>
            <a:chExt cx="296175" cy="296175"/>
          </a:xfrm>
        </p:grpSpPr>
        <p:sp>
          <p:nvSpPr>
            <p:cNvPr id="7240" name="Google Shape;7240;p75"/>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5"/>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75"/>
          <p:cNvGrpSpPr/>
          <p:nvPr/>
        </p:nvGrpSpPr>
        <p:grpSpPr>
          <a:xfrm>
            <a:off x="7507680" y="1763705"/>
            <a:ext cx="353786" cy="351880"/>
            <a:chOff x="-26204800" y="3547050"/>
            <a:chExt cx="296975" cy="295375"/>
          </a:xfrm>
        </p:grpSpPr>
        <p:sp>
          <p:nvSpPr>
            <p:cNvPr id="7243" name="Google Shape;7243;p75"/>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5"/>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5" name="Google Shape;7245;p75"/>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6" name="Google Shape;7246;p75"/>
          <p:cNvGrpSpPr/>
          <p:nvPr/>
        </p:nvGrpSpPr>
        <p:grpSpPr>
          <a:xfrm>
            <a:off x="6178935" y="2693683"/>
            <a:ext cx="345328" cy="352833"/>
            <a:chOff x="-24353875" y="3147725"/>
            <a:chExt cx="289875" cy="296175"/>
          </a:xfrm>
        </p:grpSpPr>
        <p:sp>
          <p:nvSpPr>
            <p:cNvPr id="7247" name="Google Shape;7247;p75"/>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5"/>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75"/>
          <p:cNvGrpSpPr/>
          <p:nvPr/>
        </p:nvGrpSpPr>
        <p:grpSpPr>
          <a:xfrm>
            <a:off x="6186917" y="3173090"/>
            <a:ext cx="329365" cy="351910"/>
            <a:chOff x="-24344425" y="3519475"/>
            <a:chExt cx="276475" cy="295400"/>
          </a:xfrm>
        </p:grpSpPr>
        <p:sp>
          <p:nvSpPr>
            <p:cNvPr id="7250" name="Google Shape;7250;p75"/>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5"/>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75"/>
          <p:cNvGrpSpPr/>
          <p:nvPr/>
        </p:nvGrpSpPr>
        <p:grpSpPr>
          <a:xfrm>
            <a:off x="6176597" y="3625010"/>
            <a:ext cx="350004" cy="348128"/>
            <a:chOff x="-24353075" y="3891250"/>
            <a:chExt cx="293800" cy="292225"/>
          </a:xfrm>
        </p:grpSpPr>
        <p:sp>
          <p:nvSpPr>
            <p:cNvPr id="7253" name="Google Shape;7253;p75"/>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5"/>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75"/>
          <p:cNvGrpSpPr/>
          <p:nvPr/>
        </p:nvGrpSpPr>
        <p:grpSpPr>
          <a:xfrm>
            <a:off x="7960068" y="3173313"/>
            <a:ext cx="353757" cy="351463"/>
            <a:chOff x="-22845575" y="3504075"/>
            <a:chExt cx="296950" cy="295025"/>
          </a:xfrm>
        </p:grpSpPr>
        <p:sp>
          <p:nvSpPr>
            <p:cNvPr id="7256" name="Google Shape;7256;p75"/>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5"/>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75"/>
          <p:cNvGrpSpPr/>
          <p:nvPr/>
        </p:nvGrpSpPr>
        <p:grpSpPr>
          <a:xfrm>
            <a:off x="5753249" y="1306961"/>
            <a:ext cx="299344" cy="351880"/>
            <a:chOff x="-27691025" y="3175300"/>
            <a:chExt cx="251275" cy="295375"/>
          </a:xfrm>
        </p:grpSpPr>
        <p:sp>
          <p:nvSpPr>
            <p:cNvPr id="7259" name="Google Shape;7259;p75"/>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5"/>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5"/>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5"/>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3" name="Google Shape;7263;p75"/>
          <p:cNvGrpSpPr/>
          <p:nvPr/>
        </p:nvGrpSpPr>
        <p:grpSpPr>
          <a:xfrm>
            <a:off x="5725566" y="1825637"/>
            <a:ext cx="354710" cy="228015"/>
            <a:chOff x="-27721750" y="3598250"/>
            <a:chExt cx="297750" cy="191400"/>
          </a:xfrm>
        </p:grpSpPr>
        <p:sp>
          <p:nvSpPr>
            <p:cNvPr id="7264" name="Google Shape;7264;p75"/>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5"/>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75"/>
          <p:cNvGrpSpPr/>
          <p:nvPr/>
        </p:nvGrpSpPr>
        <p:grpSpPr>
          <a:xfrm>
            <a:off x="5726966" y="2219183"/>
            <a:ext cx="351910" cy="340980"/>
            <a:chOff x="-27719400" y="3925600"/>
            <a:chExt cx="295400" cy="286225"/>
          </a:xfrm>
        </p:grpSpPr>
        <p:sp>
          <p:nvSpPr>
            <p:cNvPr id="7267" name="Google Shape;7267;p75"/>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5"/>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75"/>
          <p:cNvGrpSpPr/>
          <p:nvPr/>
        </p:nvGrpSpPr>
        <p:grpSpPr>
          <a:xfrm>
            <a:off x="7948238" y="1306023"/>
            <a:ext cx="353757" cy="353757"/>
            <a:chOff x="-25834600" y="3176875"/>
            <a:chExt cx="296950" cy="296950"/>
          </a:xfrm>
        </p:grpSpPr>
        <p:sp>
          <p:nvSpPr>
            <p:cNvPr id="7270" name="Google Shape;7270;p75"/>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5"/>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5"/>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5"/>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5"/>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75"/>
          <p:cNvGrpSpPr/>
          <p:nvPr/>
        </p:nvGrpSpPr>
        <p:grpSpPr>
          <a:xfrm>
            <a:off x="7948238" y="1774024"/>
            <a:ext cx="353757" cy="331241"/>
            <a:chOff x="-25834600" y="3564375"/>
            <a:chExt cx="296950" cy="278050"/>
          </a:xfrm>
        </p:grpSpPr>
        <p:sp>
          <p:nvSpPr>
            <p:cNvPr id="7276" name="Google Shape;7276;p75"/>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5"/>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5"/>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5"/>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5"/>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5"/>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5"/>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5"/>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75"/>
          <p:cNvGrpSpPr/>
          <p:nvPr/>
        </p:nvGrpSpPr>
        <p:grpSpPr>
          <a:xfrm>
            <a:off x="7946362" y="2213376"/>
            <a:ext cx="357509" cy="352595"/>
            <a:chOff x="-25834600" y="3915850"/>
            <a:chExt cx="300100" cy="295975"/>
          </a:xfrm>
        </p:grpSpPr>
        <p:sp>
          <p:nvSpPr>
            <p:cNvPr id="7285" name="Google Shape;7285;p75"/>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5"/>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5"/>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8" name="Google Shape;7288;p75"/>
          <p:cNvGrpSpPr/>
          <p:nvPr/>
        </p:nvGrpSpPr>
        <p:grpSpPr>
          <a:xfrm>
            <a:off x="6681790" y="2694606"/>
            <a:ext cx="228968" cy="350987"/>
            <a:chOff x="-23930925" y="3149300"/>
            <a:chExt cx="192200" cy="294625"/>
          </a:xfrm>
        </p:grpSpPr>
        <p:sp>
          <p:nvSpPr>
            <p:cNvPr id="7289" name="Google Shape;7289;p75"/>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5"/>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5"/>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5"/>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75"/>
          <p:cNvGrpSpPr/>
          <p:nvPr/>
        </p:nvGrpSpPr>
        <p:grpSpPr>
          <a:xfrm>
            <a:off x="6638620" y="3173090"/>
            <a:ext cx="315307" cy="351910"/>
            <a:chOff x="-23962425" y="3519475"/>
            <a:chExt cx="264675" cy="295400"/>
          </a:xfrm>
        </p:grpSpPr>
        <p:sp>
          <p:nvSpPr>
            <p:cNvPr id="7294" name="Google Shape;7294;p75"/>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5"/>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6" name="Google Shape;7296;p75"/>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7" name="Google Shape;7297;p75"/>
          <p:cNvGrpSpPr/>
          <p:nvPr/>
        </p:nvGrpSpPr>
        <p:grpSpPr>
          <a:xfrm>
            <a:off x="8017295" y="3623134"/>
            <a:ext cx="239302" cy="351880"/>
            <a:chOff x="-22788075" y="3904625"/>
            <a:chExt cx="200875" cy="295375"/>
          </a:xfrm>
        </p:grpSpPr>
        <p:sp>
          <p:nvSpPr>
            <p:cNvPr id="7298" name="Google Shape;7298;p75"/>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5"/>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5"/>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5"/>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75"/>
          <p:cNvGrpSpPr/>
          <p:nvPr/>
        </p:nvGrpSpPr>
        <p:grpSpPr>
          <a:xfrm>
            <a:off x="6172593" y="1306499"/>
            <a:ext cx="354710" cy="352803"/>
            <a:chOff x="-27351575" y="3175300"/>
            <a:chExt cx="297750" cy="296150"/>
          </a:xfrm>
        </p:grpSpPr>
        <p:sp>
          <p:nvSpPr>
            <p:cNvPr id="7303" name="Google Shape;7303;p75"/>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5"/>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5"/>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5"/>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75"/>
          <p:cNvGrpSpPr/>
          <p:nvPr/>
        </p:nvGrpSpPr>
        <p:grpSpPr>
          <a:xfrm>
            <a:off x="6218402" y="1758809"/>
            <a:ext cx="269293" cy="353072"/>
            <a:chOff x="-27313750" y="3545275"/>
            <a:chExt cx="226050" cy="296375"/>
          </a:xfrm>
        </p:grpSpPr>
        <p:sp>
          <p:nvSpPr>
            <p:cNvPr id="7308" name="Google Shape;7308;p75"/>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5"/>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5"/>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75"/>
          <p:cNvGrpSpPr/>
          <p:nvPr/>
        </p:nvGrpSpPr>
        <p:grpSpPr>
          <a:xfrm>
            <a:off x="6172593" y="2211380"/>
            <a:ext cx="354710" cy="356586"/>
            <a:chOff x="-27351575" y="3915650"/>
            <a:chExt cx="297750" cy="299325"/>
          </a:xfrm>
        </p:grpSpPr>
        <p:sp>
          <p:nvSpPr>
            <p:cNvPr id="7312" name="Google Shape;7312;p75"/>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5"/>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75"/>
          <p:cNvGrpSpPr/>
          <p:nvPr/>
        </p:nvGrpSpPr>
        <p:grpSpPr>
          <a:xfrm>
            <a:off x="4860084" y="2693579"/>
            <a:ext cx="319060" cy="353042"/>
            <a:chOff x="-25445525" y="3175900"/>
            <a:chExt cx="267825" cy="296350"/>
          </a:xfrm>
        </p:grpSpPr>
        <p:sp>
          <p:nvSpPr>
            <p:cNvPr id="7315" name="Google Shape;7315;p75"/>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5"/>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5"/>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8" name="Google Shape;7318;p75"/>
          <p:cNvGrpSpPr/>
          <p:nvPr/>
        </p:nvGrpSpPr>
        <p:grpSpPr>
          <a:xfrm>
            <a:off x="4841797" y="3183902"/>
            <a:ext cx="355633" cy="330288"/>
            <a:chOff x="-25465200" y="3565175"/>
            <a:chExt cx="298525" cy="277250"/>
          </a:xfrm>
        </p:grpSpPr>
        <p:sp>
          <p:nvSpPr>
            <p:cNvPr id="7319" name="Google Shape;7319;p75"/>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5"/>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75"/>
          <p:cNvGrpSpPr/>
          <p:nvPr/>
        </p:nvGrpSpPr>
        <p:grpSpPr>
          <a:xfrm>
            <a:off x="4841336" y="3623432"/>
            <a:ext cx="356556" cy="351285"/>
            <a:chOff x="-25465200" y="3916150"/>
            <a:chExt cx="299300" cy="294875"/>
          </a:xfrm>
        </p:grpSpPr>
        <p:sp>
          <p:nvSpPr>
            <p:cNvPr id="7322" name="Google Shape;7322;p75"/>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5"/>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75"/>
          <p:cNvGrpSpPr/>
          <p:nvPr/>
        </p:nvGrpSpPr>
        <p:grpSpPr>
          <a:xfrm>
            <a:off x="7068775" y="2693698"/>
            <a:ext cx="351880" cy="352803"/>
            <a:chOff x="-23615075" y="3148525"/>
            <a:chExt cx="295375" cy="296150"/>
          </a:xfrm>
        </p:grpSpPr>
        <p:sp>
          <p:nvSpPr>
            <p:cNvPr id="7325" name="Google Shape;7325;p75"/>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5"/>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5"/>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5"/>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9" name="Google Shape;7329;p75"/>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0" name="Google Shape;7330;p75"/>
          <p:cNvGrpSpPr/>
          <p:nvPr/>
        </p:nvGrpSpPr>
        <p:grpSpPr>
          <a:xfrm>
            <a:off x="7068299" y="3632977"/>
            <a:ext cx="352833" cy="332194"/>
            <a:chOff x="-23615075" y="3906200"/>
            <a:chExt cx="296175" cy="278850"/>
          </a:xfrm>
        </p:grpSpPr>
        <p:sp>
          <p:nvSpPr>
            <p:cNvPr id="7331" name="Google Shape;7331;p75"/>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5"/>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5"/>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4" name="Google Shape;7334;p75"/>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5" name="Google Shape;7335;p75"/>
          <p:cNvGrpSpPr/>
          <p:nvPr/>
        </p:nvGrpSpPr>
        <p:grpSpPr>
          <a:xfrm>
            <a:off x="6617268" y="1306618"/>
            <a:ext cx="353757" cy="352565"/>
            <a:chOff x="-26980600" y="3175500"/>
            <a:chExt cx="296950" cy="295950"/>
          </a:xfrm>
        </p:grpSpPr>
        <p:sp>
          <p:nvSpPr>
            <p:cNvPr id="7336" name="Google Shape;7336;p75"/>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5"/>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5"/>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9" name="Google Shape;7339;p75"/>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0" name="Google Shape;7340;p75"/>
          <p:cNvGrpSpPr/>
          <p:nvPr/>
        </p:nvGrpSpPr>
        <p:grpSpPr>
          <a:xfrm>
            <a:off x="6617744" y="2245154"/>
            <a:ext cx="352803" cy="289039"/>
            <a:chOff x="-26981375" y="3951875"/>
            <a:chExt cx="296150" cy="242625"/>
          </a:xfrm>
        </p:grpSpPr>
        <p:sp>
          <p:nvSpPr>
            <p:cNvPr id="7341" name="Google Shape;7341;p75"/>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5"/>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5"/>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75"/>
          <p:cNvGrpSpPr/>
          <p:nvPr/>
        </p:nvGrpSpPr>
        <p:grpSpPr>
          <a:xfrm>
            <a:off x="5282787" y="2692745"/>
            <a:ext cx="351910" cy="354710"/>
            <a:chOff x="-25094250" y="3176075"/>
            <a:chExt cx="295400" cy="297750"/>
          </a:xfrm>
        </p:grpSpPr>
        <p:sp>
          <p:nvSpPr>
            <p:cNvPr id="7345" name="Google Shape;7345;p75"/>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5"/>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5"/>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8" name="Google Shape;7348;p75"/>
          <p:cNvGrpSpPr/>
          <p:nvPr/>
        </p:nvGrpSpPr>
        <p:grpSpPr>
          <a:xfrm>
            <a:off x="5282787" y="3173106"/>
            <a:ext cx="351910" cy="351880"/>
            <a:chOff x="-25094250" y="3547050"/>
            <a:chExt cx="295400" cy="295375"/>
          </a:xfrm>
        </p:grpSpPr>
        <p:sp>
          <p:nvSpPr>
            <p:cNvPr id="7349" name="Google Shape;7349;p75"/>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5"/>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5"/>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5"/>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5"/>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4" name="Google Shape;7354;p75"/>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5" name="Google Shape;7355;p75"/>
          <p:cNvGrpSpPr/>
          <p:nvPr/>
        </p:nvGrpSpPr>
        <p:grpSpPr>
          <a:xfrm>
            <a:off x="7514864" y="2693698"/>
            <a:ext cx="352803" cy="352803"/>
            <a:chOff x="-23245675" y="3148525"/>
            <a:chExt cx="296150" cy="296150"/>
          </a:xfrm>
        </p:grpSpPr>
        <p:sp>
          <p:nvSpPr>
            <p:cNvPr id="7356" name="Google Shape;7356;p7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9" name="Google Shape;7359;p75"/>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0" name="Google Shape;7360;p75"/>
          <p:cNvGrpSpPr/>
          <p:nvPr/>
        </p:nvGrpSpPr>
        <p:grpSpPr>
          <a:xfrm>
            <a:off x="7515325" y="3622672"/>
            <a:ext cx="351880" cy="352803"/>
            <a:chOff x="-23244900" y="3888100"/>
            <a:chExt cx="295375" cy="296150"/>
          </a:xfrm>
        </p:grpSpPr>
        <p:sp>
          <p:nvSpPr>
            <p:cNvPr id="7361" name="Google Shape;7361;p75"/>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5"/>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5"/>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5"/>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5"/>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5"/>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5"/>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5"/>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5"/>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5"/>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5"/>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2" name="Google Shape;7372;p75"/>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5"/>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chemeClr val="lt1"/>
                </a:solidFill>
              </a:rPr>
              <a:t>Educational Icons</a:t>
            </a:r>
            <a:endParaRPr sz="2400">
              <a:solidFill>
                <a:schemeClr val="lt1"/>
              </a:solidFill>
            </a:endParaRPr>
          </a:p>
        </p:txBody>
      </p:sp>
      <p:sp>
        <p:nvSpPr>
          <p:cNvPr id="7374" name="Google Shape;7374;p75"/>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chemeClr val="lt1"/>
                </a:solidFill>
              </a:rPr>
              <a:t>Medical Icons</a:t>
            </a:r>
            <a:endParaRPr sz="24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78" name="Shape 7378"/>
        <p:cNvGrpSpPr/>
        <p:nvPr/>
      </p:nvGrpSpPr>
      <p:grpSpPr>
        <a:xfrm>
          <a:off x="0" y="0"/>
          <a:ext cx="0" cy="0"/>
          <a:chOff x="0" y="0"/>
          <a:chExt cx="0" cy="0"/>
        </a:xfrm>
      </p:grpSpPr>
      <p:sp>
        <p:nvSpPr>
          <p:cNvPr id="7379" name="Google Shape;7379;p76"/>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0" name="Google Shape;7380;p76"/>
          <p:cNvGrpSpPr/>
          <p:nvPr/>
        </p:nvGrpSpPr>
        <p:grpSpPr>
          <a:xfrm>
            <a:off x="832654" y="1819647"/>
            <a:ext cx="367261" cy="367261"/>
            <a:chOff x="-65145700" y="3727425"/>
            <a:chExt cx="317425" cy="317425"/>
          </a:xfrm>
        </p:grpSpPr>
        <p:sp>
          <p:nvSpPr>
            <p:cNvPr id="7381" name="Google Shape;7381;p76"/>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6"/>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3" name="Google Shape;7383;p76"/>
          <p:cNvGrpSpPr/>
          <p:nvPr/>
        </p:nvGrpSpPr>
        <p:grpSpPr>
          <a:xfrm>
            <a:off x="835851" y="2248561"/>
            <a:ext cx="360868" cy="367261"/>
            <a:chOff x="-65144125" y="4094450"/>
            <a:chExt cx="311900" cy="317425"/>
          </a:xfrm>
        </p:grpSpPr>
        <p:sp>
          <p:nvSpPr>
            <p:cNvPr id="7384" name="Google Shape;7384;p7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7" name="Google Shape;7387;p76"/>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8" name="Google Shape;7388;p76"/>
          <p:cNvGrpSpPr/>
          <p:nvPr/>
        </p:nvGrpSpPr>
        <p:grpSpPr>
          <a:xfrm>
            <a:off x="3039420" y="1819256"/>
            <a:ext cx="370645" cy="368042"/>
            <a:chOff x="-63250675" y="3744075"/>
            <a:chExt cx="320350" cy="318100"/>
          </a:xfrm>
        </p:grpSpPr>
        <p:sp>
          <p:nvSpPr>
            <p:cNvPr id="7389" name="Google Shape;7389;p76"/>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6"/>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6"/>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76"/>
          <p:cNvGrpSpPr/>
          <p:nvPr/>
        </p:nvGrpSpPr>
        <p:grpSpPr>
          <a:xfrm>
            <a:off x="3041112" y="2248561"/>
            <a:ext cx="367261" cy="367261"/>
            <a:chOff x="-63250675" y="4110200"/>
            <a:chExt cx="317425" cy="317425"/>
          </a:xfrm>
        </p:grpSpPr>
        <p:sp>
          <p:nvSpPr>
            <p:cNvPr id="7393" name="Google Shape;7393;p76"/>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6"/>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6"/>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6"/>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6"/>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6"/>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6"/>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6"/>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6"/>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76"/>
          <p:cNvGrpSpPr/>
          <p:nvPr/>
        </p:nvGrpSpPr>
        <p:grpSpPr>
          <a:xfrm>
            <a:off x="1720159" y="2745656"/>
            <a:ext cx="359075" cy="358844"/>
            <a:chOff x="-61351725" y="3372400"/>
            <a:chExt cx="310350" cy="310150"/>
          </a:xfrm>
        </p:grpSpPr>
        <p:sp>
          <p:nvSpPr>
            <p:cNvPr id="7403" name="Google Shape;7403;p76"/>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6"/>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6"/>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76"/>
          <p:cNvGrpSpPr/>
          <p:nvPr/>
        </p:nvGrpSpPr>
        <p:grpSpPr>
          <a:xfrm>
            <a:off x="1716514" y="3208713"/>
            <a:ext cx="366364" cy="333534"/>
            <a:chOff x="-61354875" y="3751050"/>
            <a:chExt cx="316650" cy="288275"/>
          </a:xfrm>
        </p:grpSpPr>
        <p:sp>
          <p:nvSpPr>
            <p:cNvPr id="7407" name="Google Shape;7407;p76"/>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6"/>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6"/>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76"/>
          <p:cNvGrpSpPr/>
          <p:nvPr/>
        </p:nvGrpSpPr>
        <p:grpSpPr>
          <a:xfrm>
            <a:off x="1716514" y="3650352"/>
            <a:ext cx="366364" cy="367290"/>
            <a:chOff x="-61354875" y="4101525"/>
            <a:chExt cx="316650" cy="317450"/>
          </a:xfrm>
        </p:grpSpPr>
        <p:sp>
          <p:nvSpPr>
            <p:cNvPr id="7411" name="Google Shape;7411;p76"/>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6"/>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76"/>
          <p:cNvGrpSpPr/>
          <p:nvPr/>
        </p:nvGrpSpPr>
        <p:grpSpPr>
          <a:xfrm>
            <a:off x="3932949" y="2742228"/>
            <a:ext cx="368157" cy="365699"/>
            <a:chOff x="-59470075" y="3308975"/>
            <a:chExt cx="318200" cy="316075"/>
          </a:xfrm>
        </p:grpSpPr>
        <p:sp>
          <p:nvSpPr>
            <p:cNvPr id="7414" name="Google Shape;7414;p76"/>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6"/>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6"/>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6"/>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6"/>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6"/>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6"/>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6"/>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6"/>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3" name="Google Shape;7423;p76"/>
          <p:cNvGrpSpPr/>
          <p:nvPr/>
        </p:nvGrpSpPr>
        <p:grpSpPr>
          <a:xfrm>
            <a:off x="1278379" y="1377933"/>
            <a:ext cx="367261" cy="364686"/>
            <a:chOff x="-64781025" y="3361050"/>
            <a:chExt cx="317425" cy="315200"/>
          </a:xfrm>
        </p:grpSpPr>
        <p:sp>
          <p:nvSpPr>
            <p:cNvPr id="7424" name="Google Shape;7424;p7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8" name="Google Shape;7428;p76"/>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6"/>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6"/>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1" name="Google Shape;7431;p76"/>
          <p:cNvGrpSpPr/>
          <p:nvPr/>
        </p:nvGrpSpPr>
        <p:grpSpPr>
          <a:xfrm>
            <a:off x="3482779" y="1819372"/>
            <a:ext cx="382765" cy="367810"/>
            <a:chOff x="-62890750" y="3747425"/>
            <a:chExt cx="330825" cy="317900"/>
          </a:xfrm>
        </p:grpSpPr>
        <p:sp>
          <p:nvSpPr>
            <p:cNvPr id="7432" name="Google Shape;7432;p76"/>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6"/>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6"/>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6"/>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6"/>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6"/>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6"/>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6"/>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6"/>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6"/>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6"/>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6"/>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6"/>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6"/>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76"/>
          <p:cNvGrpSpPr/>
          <p:nvPr/>
        </p:nvGrpSpPr>
        <p:grpSpPr>
          <a:xfrm>
            <a:off x="3490531" y="2249009"/>
            <a:ext cx="367261" cy="366364"/>
            <a:chOff x="-62884425" y="4111775"/>
            <a:chExt cx="317425" cy="316650"/>
          </a:xfrm>
        </p:grpSpPr>
        <p:sp>
          <p:nvSpPr>
            <p:cNvPr id="7447" name="Google Shape;7447;p76"/>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6"/>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76"/>
          <p:cNvGrpSpPr/>
          <p:nvPr/>
        </p:nvGrpSpPr>
        <p:grpSpPr>
          <a:xfrm>
            <a:off x="2163165" y="2745078"/>
            <a:ext cx="365438" cy="360001"/>
            <a:chOff x="-60991775" y="3376900"/>
            <a:chExt cx="315850" cy="311150"/>
          </a:xfrm>
        </p:grpSpPr>
        <p:sp>
          <p:nvSpPr>
            <p:cNvPr id="7450" name="Google Shape;7450;p76"/>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6"/>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6"/>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76"/>
          <p:cNvGrpSpPr/>
          <p:nvPr/>
        </p:nvGrpSpPr>
        <p:grpSpPr>
          <a:xfrm>
            <a:off x="2162702" y="3195942"/>
            <a:ext cx="366364" cy="359075"/>
            <a:chOff x="-60988625" y="3740800"/>
            <a:chExt cx="316650" cy="310350"/>
          </a:xfrm>
        </p:grpSpPr>
        <p:sp>
          <p:nvSpPr>
            <p:cNvPr id="7454" name="Google Shape;7454;p76"/>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6"/>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6"/>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76"/>
          <p:cNvGrpSpPr/>
          <p:nvPr/>
        </p:nvGrpSpPr>
        <p:grpSpPr>
          <a:xfrm>
            <a:off x="2162702" y="3651393"/>
            <a:ext cx="366364" cy="365207"/>
            <a:chOff x="-60987850" y="4100950"/>
            <a:chExt cx="316650" cy="315650"/>
          </a:xfrm>
        </p:grpSpPr>
        <p:sp>
          <p:nvSpPr>
            <p:cNvPr id="7458" name="Google Shape;7458;p76"/>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6"/>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6"/>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6"/>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6"/>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76"/>
          <p:cNvGrpSpPr/>
          <p:nvPr/>
        </p:nvGrpSpPr>
        <p:grpSpPr>
          <a:xfrm>
            <a:off x="3932486" y="3196853"/>
            <a:ext cx="369083" cy="357253"/>
            <a:chOff x="-59447250" y="3706150"/>
            <a:chExt cx="319000" cy="308775"/>
          </a:xfrm>
        </p:grpSpPr>
        <p:sp>
          <p:nvSpPr>
            <p:cNvPr id="7464" name="Google Shape;7464;p76"/>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6"/>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6"/>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6"/>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8" name="Google Shape;7468;p76"/>
          <p:cNvGrpSpPr/>
          <p:nvPr/>
        </p:nvGrpSpPr>
        <p:grpSpPr>
          <a:xfrm>
            <a:off x="1721214" y="1378164"/>
            <a:ext cx="368186" cy="364224"/>
            <a:chOff x="-64406125" y="3362225"/>
            <a:chExt cx="318225" cy="314800"/>
          </a:xfrm>
        </p:grpSpPr>
        <p:sp>
          <p:nvSpPr>
            <p:cNvPr id="7469" name="Google Shape;7469;p76"/>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6"/>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1" name="Google Shape;7471;p76"/>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2" name="Google Shape;7472;p76"/>
          <p:cNvGrpSpPr/>
          <p:nvPr/>
        </p:nvGrpSpPr>
        <p:grpSpPr>
          <a:xfrm>
            <a:off x="1721677" y="2249009"/>
            <a:ext cx="367261" cy="366364"/>
            <a:chOff x="-64410850" y="4094450"/>
            <a:chExt cx="317425" cy="316650"/>
          </a:xfrm>
        </p:grpSpPr>
        <p:sp>
          <p:nvSpPr>
            <p:cNvPr id="7473" name="Google Shape;7473;p7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6" name="Google Shape;7476;p76"/>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7" name="Google Shape;7477;p76"/>
          <p:cNvGrpSpPr/>
          <p:nvPr/>
        </p:nvGrpSpPr>
        <p:grpSpPr>
          <a:xfrm>
            <a:off x="3943225" y="1819083"/>
            <a:ext cx="365467" cy="368389"/>
            <a:chOff x="-62516625" y="3743175"/>
            <a:chExt cx="315875" cy="318400"/>
          </a:xfrm>
        </p:grpSpPr>
        <p:sp>
          <p:nvSpPr>
            <p:cNvPr id="7478" name="Google Shape;7478;p76"/>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6"/>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76"/>
          <p:cNvGrpSpPr/>
          <p:nvPr/>
        </p:nvGrpSpPr>
        <p:grpSpPr>
          <a:xfrm>
            <a:off x="3950065" y="2269054"/>
            <a:ext cx="351786" cy="326274"/>
            <a:chOff x="-62511900" y="4129100"/>
            <a:chExt cx="304050" cy="282000"/>
          </a:xfrm>
        </p:grpSpPr>
        <p:sp>
          <p:nvSpPr>
            <p:cNvPr id="7481" name="Google Shape;7481;p7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76"/>
          <p:cNvGrpSpPr/>
          <p:nvPr/>
        </p:nvGrpSpPr>
        <p:grpSpPr>
          <a:xfrm>
            <a:off x="2628187" y="2741448"/>
            <a:ext cx="310770" cy="367261"/>
            <a:chOff x="-60597975" y="3367475"/>
            <a:chExt cx="268600" cy="317425"/>
          </a:xfrm>
        </p:grpSpPr>
        <p:sp>
          <p:nvSpPr>
            <p:cNvPr id="7487" name="Google Shape;7487;p76"/>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6"/>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6"/>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6"/>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6"/>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2" name="Google Shape;7492;p76"/>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3" name="Google Shape;7493;p76"/>
          <p:cNvGrpSpPr/>
          <p:nvPr/>
        </p:nvGrpSpPr>
        <p:grpSpPr>
          <a:xfrm>
            <a:off x="2600390" y="3702764"/>
            <a:ext cx="366364" cy="262465"/>
            <a:chOff x="-60621600" y="4145650"/>
            <a:chExt cx="316650" cy="226850"/>
          </a:xfrm>
        </p:grpSpPr>
        <p:sp>
          <p:nvSpPr>
            <p:cNvPr id="7494" name="Google Shape;7494;p76"/>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6"/>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6"/>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76"/>
          <p:cNvGrpSpPr/>
          <p:nvPr/>
        </p:nvGrpSpPr>
        <p:grpSpPr>
          <a:xfrm>
            <a:off x="3937042" y="3651263"/>
            <a:ext cx="359972" cy="365467"/>
            <a:chOff x="-59400775" y="4084200"/>
            <a:chExt cx="311125" cy="315875"/>
          </a:xfrm>
        </p:grpSpPr>
        <p:sp>
          <p:nvSpPr>
            <p:cNvPr id="7498" name="Google Shape;7498;p76"/>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6"/>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6"/>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6"/>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6"/>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6"/>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76"/>
          <p:cNvGrpSpPr/>
          <p:nvPr/>
        </p:nvGrpSpPr>
        <p:grpSpPr>
          <a:xfrm>
            <a:off x="2161136" y="1377094"/>
            <a:ext cx="365438" cy="366364"/>
            <a:chOff x="-64044600" y="3360375"/>
            <a:chExt cx="315850" cy="316650"/>
          </a:xfrm>
        </p:grpSpPr>
        <p:sp>
          <p:nvSpPr>
            <p:cNvPr id="7505" name="Google Shape;7505;p76"/>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6"/>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6"/>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76"/>
          <p:cNvGrpSpPr/>
          <p:nvPr/>
        </p:nvGrpSpPr>
        <p:grpSpPr>
          <a:xfrm>
            <a:off x="2187559" y="1819647"/>
            <a:ext cx="312592" cy="367261"/>
            <a:chOff x="-64022550" y="3727425"/>
            <a:chExt cx="270175" cy="317425"/>
          </a:xfrm>
        </p:grpSpPr>
        <p:sp>
          <p:nvSpPr>
            <p:cNvPr id="7509" name="Google Shape;7509;p76"/>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6"/>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6"/>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76"/>
          <p:cNvGrpSpPr/>
          <p:nvPr/>
        </p:nvGrpSpPr>
        <p:grpSpPr>
          <a:xfrm>
            <a:off x="2211697" y="2248547"/>
            <a:ext cx="264317" cy="367290"/>
            <a:chOff x="-64001300" y="4093650"/>
            <a:chExt cx="228450" cy="317450"/>
          </a:xfrm>
        </p:grpSpPr>
        <p:sp>
          <p:nvSpPr>
            <p:cNvPr id="7513" name="Google Shape;7513;p76"/>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6"/>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6"/>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6"/>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76"/>
          <p:cNvGrpSpPr/>
          <p:nvPr/>
        </p:nvGrpSpPr>
        <p:grpSpPr>
          <a:xfrm>
            <a:off x="830701" y="2741838"/>
            <a:ext cx="359972" cy="366480"/>
            <a:chOff x="-62148800" y="3377700"/>
            <a:chExt cx="311125" cy="316750"/>
          </a:xfrm>
        </p:grpSpPr>
        <p:sp>
          <p:nvSpPr>
            <p:cNvPr id="7518" name="Google Shape;7518;p76"/>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6"/>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76"/>
          <p:cNvGrpSpPr/>
          <p:nvPr/>
        </p:nvGrpSpPr>
        <p:grpSpPr>
          <a:xfrm>
            <a:off x="826608" y="3191835"/>
            <a:ext cx="368157" cy="367290"/>
            <a:chOff x="-62154300" y="3743950"/>
            <a:chExt cx="318200" cy="317450"/>
          </a:xfrm>
        </p:grpSpPr>
        <p:sp>
          <p:nvSpPr>
            <p:cNvPr id="7521" name="Google Shape;7521;p76"/>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6"/>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76"/>
          <p:cNvGrpSpPr/>
          <p:nvPr/>
        </p:nvGrpSpPr>
        <p:grpSpPr>
          <a:xfrm>
            <a:off x="826594" y="3650815"/>
            <a:ext cx="368186" cy="366364"/>
            <a:chOff x="-62151950" y="4111775"/>
            <a:chExt cx="318225" cy="316650"/>
          </a:xfrm>
        </p:grpSpPr>
        <p:sp>
          <p:nvSpPr>
            <p:cNvPr id="7524" name="Google Shape;7524;p7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76"/>
          <p:cNvGrpSpPr/>
          <p:nvPr/>
        </p:nvGrpSpPr>
        <p:grpSpPr>
          <a:xfrm>
            <a:off x="3045218" y="2741361"/>
            <a:ext cx="368157" cy="367434"/>
            <a:chOff x="-60254550" y="3367325"/>
            <a:chExt cx="318200" cy="317575"/>
          </a:xfrm>
        </p:grpSpPr>
        <p:sp>
          <p:nvSpPr>
            <p:cNvPr id="7529" name="Google Shape;7529;p76"/>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6"/>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6"/>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6"/>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76"/>
          <p:cNvGrpSpPr/>
          <p:nvPr/>
        </p:nvGrpSpPr>
        <p:grpSpPr>
          <a:xfrm>
            <a:off x="3046115" y="3192355"/>
            <a:ext cx="366364" cy="366248"/>
            <a:chOff x="-60255350" y="3733825"/>
            <a:chExt cx="316650" cy="316550"/>
          </a:xfrm>
        </p:grpSpPr>
        <p:sp>
          <p:nvSpPr>
            <p:cNvPr id="7534" name="Google Shape;7534;p7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76"/>
          <p:cNvGrpSpPr/>
          <p:nvPr/>
        </p:nvGrpSpPr>
        <p:grpSpPr>
          <a:xfrm>
            <a:off x="3073912" y="3651263"/>
            <a:ext cx="310770" cy="365467"/>
            <a:chOff x="-60232500" y="4101525"/>
            <a:chExt cx="268600" cy="315875"/>
          </a:xfrm>
        </p:grpSpPr>
        <p:sp>
          <p:nvSpPr>
            <p:cNvPr id="7542" name="Google Shape;7542;p76"/>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6"/>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4" name="Google Shape;7544;p76"/>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5" name="Google Shape;7545;p76"/>
          <p:cNvGrpSpPr/>
          <p:nvPr/>
        </p:nvGrpSpPr>
        <p:grpSpPr>
          <a:xfrm>
            <a:off x="2606912" y="1377094"/>
            <a:ext cx="368186" cy="366364"/>
            <a:chOff x="-63679950" y="3360375"/>
            <a:chExt cx="318225" cy="316650"/>
          </a:xfrm>
        </p:grpSpPr>
        <p:sp>
          <p:nvSpPr>
            <p:cNvPr id="7546" name="Google Shape;7546;p76"/>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6"/>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6"/>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6"/>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0" name="Google Shape;7550;p76"/>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1" name="Google Shape;7551;p76"/>
          <p:cNvGrpSpPr/>
          <p:nvPr/>
        </p:nvGrpSpPr>
        <p:grpSpPr>
          <a:xfrm>
            <a:off x="2605539" y="2248431"/>
            <a:ext cx="370934" cy="367521"/>
            <a:chOff x="-63679950" y="4093450"/>
            <a:chExt cx="320600" cy="317650"/>
          </a:xfrm>
        </p:grpSpPr>
        <p:sp>
          <p:nvSpPr>
            <p:cNvPr id="7552" name="Google Shape;7552;p76"/>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6"/>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6"/>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76"/>
          <p:cNvGrpSpPr/>
          <p:nvPr/>
        </p:nvGrpSpPr>
        <p:grpSpPr>
          <a:xfrm>
            <a:off x="1265656" y="2741433"/>
            <a:ext cx="366364" cy="367290"/>
            <a:chOff x="-61784125" y="3377700"/>
            <a:chExt cx="316650" cy="317450"/>
          </a:xfrm>
        </p:grpSpPr>
        <p:sp>
          <p:nvSpPr>
            <p:cNvPr id="7556" name="Google Shape;7556;p76"/>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6"/>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6"/>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6"/>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6"/>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6"/>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6"/>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76"/>
          <p:cNvGrpSpPr/>
          <p:nvPr/>
        </p:nvGrpSpPr>
        <p:grpSpPr>
          <a:xfrm>
            <a:off x="1265656" y="3191835"/>
            <a:ext cx="366364" cy="367290"/>
            <a:chOff x="-61783350" y="3743950"/>
            <a:chExt cx="316650" cy="317450"/>
          </a:xfrm>
        </p:grpSpPr>
        <p:sp>
          <p:nvSpPr>
            <p:cNvPr id="7564" name="Google Shape;7564;p7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6" name="Google Shape;7566;p76"/>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6"/>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6"/>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9" name="Google Shape;7569;p76"/>
          <p:cNvGrpSpPr/>
          <p:nvPr/>
        </p:nvGrpSpPr>
        <p:grpSpPr>
          <a:xfrm>
            <a:off x="3487080" y="3651668"/>
            <a:ext cx="369112" cy="364657"/>
            <a:chOff x="-59869425" y="4102225"/>
            <a:chExt cx="319025" cy="315175"/>
          </a:xfrm>
        </p:grpSpPr>
        <p:sp>
          <p:nvSpPr>
            <p:cNvPr id="7570" name="Google Shape;7570;p7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76"/>
          <p:cNvGrpSpPr/>
          <p:nvPr/>
        </p:nvGrpSpPr>
        <p:grpSpPr>
          <a:xfrm>
            <a:off x="2605883" y="4120490"/>
            <a:ext cx="366364" cy="365467"/>
            <a:chOff x="-59029025" y="3711650"/>
            <a:chExt cx="316650" cy="315875"/>
          </a:xfrm>
        </p:grpSpPr>
        <p:sp>
          <p:nvSpPr>
            <p:cNvPr id="7575" name="Google Shape;7575;p76"/>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6"/>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6"/>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6"/>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6"/>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6"/>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6"/>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76"/>
          <p:cNvGrpSpPr/>
          <p:nvPr/>
        </p:nvGrpSpPr>
        <p:grpSpPr>
          <a:xfrm>
            <a:off x="4841373" y="1398014"/>
            <a:ext cx="351940" cy="348188"/>
            <a:chOff x="581525" y="3254850"/>
            <a:chExt cx="297750" cy="294575"/>
          </a:xfrm>
        </p:grpSpPr>
        <p:sp>
          <p:nvSpPr>
            <p:cNvPr id="7583" name="Google Shape;7583;p7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76"/>
          <p:cNvGrpSpPr/>
          <p:nvPr/>
        </p:nvGrpSpPr>
        <p:grpSpPr>
          <a:xfrm>
            <a:off x="4840442" y="1836950"/>
            <a:ext cx="353802" cy="351497"/>
            <a:chOff x="580725" y="3617925"/>
            <a:chExt cx="299325" cy="297375"/>
          </a:xfrm>
        </p:grpSpPr>
        <p:sp>
          <p:nvSpPr>
            <p:cNvPr id="7587" name="Google Shape;7587;p7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76"/>
          <p:cNvGrpSpPr/>
          <p:nvPr/>
        </p:nvGrpSpPr>
        <p:grpSpPr>
          <a:xfrm>
            <a:off x="4842304" y="2284140"/>
            <a:ext cx="350079" cy="350079"/>
            <a:chOff x="583100" y="3982600"/>
            <a:chExt cx="296175" cy="296175"/>
          </a:xfrm>
        </p:grpSpPr>
        <p:sp>
          <p:nvSpPr>
            <p:cNvPr id="7593" name="Google Shape;7593;p76"/>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6"/>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6"/>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6"/>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6"/>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6"/>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6"/>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76"/>
          <p:cNvGrpSpPr/>
          <p:nvPr/>
        </p:nvGrpSpPr>
        <p:grpSpPr>
          <a:xfrm>
            <a:off x="7074918" y="1397764"/>
            <a:ext cx="307231" cy="348690"/>
            <a:chOff x="2423775" y="3226875"/>
            <a:chExt cx="259925" cy="295000"/>
          </a:xfrm>
        </p:grpSpPr>
        <p:sp>
          <p:nvSpPr>
            <p:cNvPr id="7601" name="Google Shape;7601;p7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76"/>
          <p:cNvGrpSpPr/>
          <p:nvPr/>
        </p:nvGrpSpPr>
        <p:grpSpPr>
          <a:xfrm>
            <a:off x="7052106" y="1839049"/>
            <a:ext cx="352857" cy="347301"/>
            <a:chOff x="2404875" y="3592725"/>
            <a:chExt cx="298525" cy="293825"/>
          </a:xfrm>
        </p:grpSpPr>
        <p:sp>
          <p:nvSpPr>
            <p:cNvPr id="7605" name="Google Shape;7605;p76"/>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6"/>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6"/>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76"/>
          <p:cNvGrpSpPr/>
          <p:nvPr/>
        </p:nvGrpSpPr>
        <p:grpSpPr>
          <a:xfrm>
            <a:off x="7053036" y="2284614"/>
            <a:ext cx="350995" cy="349133"/>
            <a:chOff x="2404875" y="3955825"/>
            <a:chExt cx="296950" cy="295375"/>
          </a:xfrm>
        </p:grpSpPr>
        <p:sp>
          <p:nvSpPr>
            <p:cNvPr id="7609" name="Google Shape;7609;p76"/>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6"/>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6"/>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6"/>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3" name="Google Shape;7613;p76"/>
          <p:cNvGrpSpPr/>
          <p:nvPr/>
        </p:nvGrpSpPr>
        <p:grpSpPr>
          <a:xfrm>
            <a:off x="5747016" y="2748808"/>
            <a:ext cx="349163" cy="350079"/>
            <a:chOff x="4263650" y="3235150"/>
            <a:chExt cx="295400" cy="296175"/>
          </a:xfrm>
        </p:grpSpPr>
        <p:sp>
          <p:nvSpPr>
            <p:cNvPr id="7614" name="Google Shape;7614;p76"/>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6"/>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6"/>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6"/>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6"/>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76"/>
          <p:cNvGrpSpPr/>
          <p:nvPr/>
        </p:nvGrpSpPr>
        <p:grpSpPr>
          <a:xfrm>
            <a:off x="5744696" y="3207969"/>
            <a:ext cx="353802" cy="327739"/>
            <a:chOff x="4266025" y="3609275"/>
            <a:chExt cx="299325" cy="277275"/>
          </a:xfrm>
        </p:grpSpPr>
        <p:sp>
          <p:nvSpPr>
            <p:cNvPr id="7620" name="Google Shape;7620;p76"/>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6"/>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76"/>
          <p:cNvGrpSpPr/>
          <p:nvPr/>
        </p:nvGrpSpPr>
        <p:grpSpPr>
          <a:xfrm>
            <a:off x="5745154" y="3673356"/>
            <a:ext cx="352886" cy="349133"/>
            <a:chOff x="4263650" y="3963700"/>
            <a:chExt cx="298550" cy="295375"/>
          </a:xfrm>
        </p:grpSpPr>
        <p:sp>
          <p:nvSpPr>
            <p:cNvPr id="7623" name="Google Shape;7623;p76"/>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6"/>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6"/>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6"/>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6"/>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6"/>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6"/>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76"/>
          <p:cNvGrpSpPr/>
          <p:nvPr/>
        </p:nvGrpSpPr>
        <p:grpSpPr>
          <a:xfrm>
            <a:off x="8023491" y="2748809"/>
            <a:ext cx="226264" cy="350079"/>
            <a:chOff x="6164975" y="3211525"/>
            <a:chExt cx="191425" cy="296175"/>
          </a:xfrm>
        </p:grpSpPr>
        <p:sp>
          <p:nvSpPr>
            <p:cNvPr id="7631" name="Google Shape;7631;p76"/>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6"/>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6"/>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6"/>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6"/>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6"/>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6"/>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76"/>
          <p:cNvGrpSpPr/>
          <p:nvPr/>
        </p:nvGrpSpPr>
        <p:grpSpPr>
          <a:xfrm>
            <a:off x="5285528" y="1397084"/>
            <a:ext cx="352886" cy="350049"/>
            <a:chOff x="946175" y="3253275"/>
            <a:chExt cx="298550" cy="296150"/>
          </a:xfrm>
        </p:grpSpPr>
        <p:sp>
          <p:nvSpPr>
            <p:cNvPr id="7639" name="Google Shape;7639;p76"/>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6"/>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6"/>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6"/>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6"/>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76"/>
          <p:cNvGrpSpPr/>
          <p:nvPr/>
        </p:nvGrpSpPr>
        <p:grpSpPr>
          <a:xfrm>
            <a:off x="5286459" y="1839048"/>
            <a:ext cx="351024" cy="347301"/>
            <a:chOff x="946175" y="3619500"/>
            <a:chExt cx="296975" cy="293825"/>
          </a:xfrm>
        </p:grpSpPr>
        <p:sp>
          <p:nvSpPr>
            <p:cNvPr id="7645" name="Google Shape;7645;p7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76"/>
          <p:cNvGrpSpPr/>
          <p:nvPr/>
        </p:nvGrpSpPr>
        <p:grpSpPr>
          <a:xfrm>
            <a:off x="5286001" y="2283682"/>
            <a:ext cx="351940" cy="350995"/>
            <a:chOff x="944600" y="3981825"/>
            <a:chExt cx="297750" cy="296950"/>
          </a:xfrm>
        </p:grpSpPr>
        <p:sp>
          <p:nvSpPr>
            <p:cNvPr id="7652" name="Google Shape;7652;p76"/>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6"/>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6"/>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6"/>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76"/>
          <p:cNvGrpSpPr/>
          <p:nvPr/>
        </p:nvGrpSpPr>
        <p:grpSpPr>
          <a:xfrm>
            <a:off x="7502937" y="1397542"/>
            <a:ext cx="350079" cy="349133"/>
            <a:chOff x="2768750" y="3227275"/>
            <a:chExt cx="296175" cy="295375"/>
          </a:xfrm>
        </p:grpSpPr>
        <p:sp>
          <p:nvSpPr>
            <p:cNvPr id="7657" name="Google Shape;7657;p76"/>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6"/>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6"/>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6"/>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6"/>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6"/>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6"/>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6"/>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76"/>
          <p:cNvGrpSpPr/>
          <p:nvPr/>
        </p:nvGrpSpPr>
        <p:grpSpPr>
          <a:xfrm>
            <a:off x="7523888" y="1838414"/>
            <a:ext cx="308177" cy="348572"/>
            <a:chOff x="2786075" y="3591800"/>
            <a:chExt cx="260725" cy="294900"/>
          </a:xfrm>
        </p:grpSpPr>
        <p:sp>
          <p:nvSpPr>
            <p:cNvPr id="7666" name="Google Shape;7666;p76"/>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6"/>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6"/>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6"/>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6"/>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76"/>
          <p:cNvGrpSpPr/>
          <p:nvPr/>
        </p:nvGrpSpPr>
        <p:grpSpPr>
          <a:xfrm>
            <a:off x="7564387" y="2284141"/>
            <a:ext cx="227180" cy="350079"/>
            <a:chOff x="2819150" y="3955025"/>
            <a:chExt cx="192200" cy="296175"/>
          </a:xfrm>
        </p:grpSpPr>
        <p:sp>
          <p:nvSpPr>
            <p:cNvPr id="7672" name="Google Shape;7672;p76"/>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6"/>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6"/>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6"/>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76"/>
          <p:cNvGrpSpPr/>
          <p:nvPr/>
        </p:nvGrpSpPr>
        <p:grpSpPr>
          <a:xfrm>
            <a:off x="6188160" y="2749739"/>
            <a:ext cx="349133" cy="348217"/>
            <a:chOff x="4629125" y="3235150"/>
            <a:chExt cx="295375" cy="294600"/>
          </a:xfrm>
        </p:grpSpPr>
        <p:sp>
          <p:nvSpPr>
            <p:cNvPr id="7677" name="Google Shape;7677;p76"/>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6"/>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6"/>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6"/>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6"/>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76"/>
          <p:cNvGrpSpPr/>
          <p:nvPr/>
        </p:nvGrpSpPr>
        <p:grpSpPr>
          <a:xfrm>
            <a:off x="6188145" y="3197272"/>
            <a:ext cx="349163" cy="349133"/>
            <a:chOff x="4628325" y="3599825"/>
            <a:chExt cx="295400" cy="295375"/>
          </a:xfrm>
        </p:grpSpPr>
        <p:sp>
          <p:nvSpPr>
            <p:cNvPr id="7683" name="Google Shape;7683;p76"/>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6"/>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6"/>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6"/>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6"/>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6"/>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6"/>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6"/>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6"/>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6"/>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6"/>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6"/>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76"/>
          <p:cNvGrpSpPr/>
          <p:nvPr/>
        </p:nvGrpSpPr>
        <p:grpSpPr>
          <a:xfrm>
            <a:off x="6209096" y="3672883"/>
            <a:ext cx="307261" cy="350079"/>
            <a:chOff x="4645650" y="3962900"/>
            <a:chExt cx="259950" cy="296175"/>
          </a:xfrm>
        </p:grpSpPr>
        <p:sp>
          <p:nvSpPr>
            <p:cNvPr id="7696" name="Google Shape;7696;p76"/>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6"/>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6"/>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6"/>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6"/>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6"/>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76"/>
          <p:cNvGrpSpPr/>
          <p:nvPr/>
        </p:nvGrpSpPr>
        <p:grpSpPr>
          <a:xfrm>
            <a:off x="7962056" y="3197745"/>
            <a:ext cx="349133" cy="348188"/>
            <a:chOff x="6143725" y="3582500"/>
            <a:chExt cx="295375" cy="294575"/>
          </a:xfrm>
        </p:grpSpPr>
        <p:sp>
          <p:nvSpPr>
            <p:cNvPr id="7703" name="Google Shape;7703;p76"/>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6"/>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6"/>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6"/>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6"/>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6"/>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6"/>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76"/>
          <p:cNvGrpSpPr/>
          <p:nvPr/>
        </p:nvGrpSpPr>
        <p:grpSpPr>
          <a:xfrm>
            <a:off x="5730883" y="1397084"/>
            <a:ext cx="350995" cy="350049"/>
            <a:chOff x="1310075" y="3253275"/>
            <a:chExt cx="296950" cy="296150"/>
          </a:xfrm>
        </p:grpSpPr>
        <p:sp>
          <p:nvSpPr>
            <p:cNvPr id="7711" name="Google Shape;7711;p76"/>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6"/>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6"/>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4" name="Google Shape;7714;p76"/>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5" name="Google Shape;7715;p76"/>
          <p:cNvGrpSpPr/>
          <p:nvPr/>
        </p:nvGrpSpPr>
        <p:grpSpPr>
          <a:xfrm>
            <a:off x="5730410" y="2283343"/>
            <a:ext cx="351941" cy="351675"/>
            <a:chOff x="1310075" y="3980250"/>
            <a:chExt cx="297750" cy="297525"/>
          </a:xfrm>
        </p:grpSpPr>
        <p:sp>
          <p:nvSpPr>
            <p:cNvPr id="7716" name="Google Shape;7716;p76"/>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6"/>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6"/>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6"/>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76"/>
          <p:cNvGrpSpPr/>
          <p:nvPr/>
        </p:nvGrpSpPr>
        <p:grpSpPr>
          <a:xfrm>
            <a:off x="7995198" y="1397542"/>
            <a:ext cx="266305" cy="349133"/>
            <a:chOff x="3167275" y="3227275"/>
            <a:chExt cx="225300" cy="295375"/>
          </a:xfrm>
        </p:grpSpPr>
        <p:sp>
          <p:nvSpPr>
            <p:cNvPr id="7721" name="Google Shape;7721;p76"/>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6"/>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6"/>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6"/>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6"/>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6" name="Google Shape;7726;p76"/>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7" name="Google Shape;7727;p76"/>
          <p:cNvGrpSpPr/>
          <p:nvPr/>
        </p:nvGrpSpPr>
        <p:grpSpPr>
          <a:xfrm>
            <a:off x="7952380" y="2284599"/>
            <a:ext cx="351940" cy="349163"/>
            <a:chOff x="3133425" y="3955025"/>
            <a:chExt cx="297750" cy="295400"/>
          </a:xfrm>
        </p:grpSpPr>
        <p:sp>
          <p:nvSpPr>
            <p:cNvPr id="7728" name="Google Shape;7728;p76"/>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6"/>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6"/>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76"/>
          <p:cNvGrpSpPr/>
          <p:nvPr/>
        </p:nvGrpSpPr>
        <p:grpSpPr>
          <a:xfrm>
            <a:off x="6632554" y="2748187"/>
            <a:ext cx="350079" cy="351320"/>
            <a:chOff x="4991425" y="3234750"/>
            <a:chExt cx="296175" cy="297225"/>
          </a:xfrm>
        </p:grpSpPr>
        <p:sp>
          <p:nvSpPr>
            <p:cNvPr id="7732" name="Google Shape;7732;p76"/>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6"/>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6"/>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6"/>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6"/>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6"/>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76"/>
          <p:cNvGrpSpPr/>
          <p:nvPr/>
        </p:nvGrpSpPr>
        <p:grpSpPr>
          <a:xfrm>
            <a:off x="6632554" y="3217750"/>
            <a:ext cx="350079" cy="308177"/>
            <a:chOff x="4991425" y="3617150"/>
            <a:chExt cx="296175" cy="260725"/>
          </a:xfrm>
        </p:grpSpPr>
        <p:sp>
          <p:nvSpPr>
            <p:cNvPr id="7739" name="Google Shape;7739;p76"/>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6"/>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6"/>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6"/>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6"/>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6"/>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6"/>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6" name="Google Shape;7746;p76"/>
          <p:cNvGrpSpPr/>
          <p:nvPr/>
        </p:nvGrpSpPr>
        <p:grpSpPr>
          <a:xfrm>
            <a:off x="6709827" y="3673341"/>
            <a:ext cx="195532" cy="349163"/>
            <a:chOff x="5056800" y="3962900"/>
            <a:chExt cx="165425" cy="295400"/>
          </a:xfrm>
        </p:grpSpPr>
        <p:sp>
          <p:nvSpPr>
            <p:cNvPr id="7747" name="Google Shape;7747;p76"/>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6"/>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6"/>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76"/>
          <p:cNvGrpSpPr/>
          <p:nvPr/>
        </p:nvGrpSpPr>
        <p:grpSpPr>
          <a:xfrm>
            <a:off x="7961125" y="3673357"/>
            <a:ext cx="350995" cy="349133"/>
            <a:chOff x="6168925" y="3936925"/>
            <a:chExt cx="296950" cy="295375"/>
          </a:xfrm>
        </p:grpSpPr>
        <p:sp>
          <p:nvSpPr>
            <p:cNvPr id="7751" name="Google Shape;7751;p76"/>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6"/>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6"/>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6"/>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6"/>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6"/>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76"/>
          <p:cNvGrpSpPr/>
          <p:nvPr/>
        </p:nvGrpSpPr>
        <p:grpSpPr>
          <a:xfrm>
            <a:off x="6174844" y="1390429"/>
            <a:ext cx="348188" cy="349133"/>
            <a:chOff x="1674750" y="3254050"/>
            <a:chExt cx="294575" cy="295375"/>
          </a:xfrm>
        </p:grpSpPr>
        <p:sp>
          <p:nvSpPr>
            <p:cNvPr id="7758" name="Google Shape;7758;p76"/>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6"/>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6"/>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76"/>
          <p:cNvGrpSpPr/>
          <p:nvPr/>
        </p:nvGrpSpPr>
        <p:grpSpPr>
          <a:xfrm>
            <a:off x="6189239" y="1838132"/>
            <a:ext cx="319347" cy="349133"/>
            <a:chOff x="1687350" y="3618725"/>
            <a:chExt cx="270175" cy="295375"/>
          </a:xfrm>
        </p:grpSpPr>
        <p:sp>
          <p:nvSpPr>
            <p:cNvPr id="7762" name="Google Shape;7762;p76"/>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6"/>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6"/>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76"/>
          <p:cNvGrpSpPr/>
          <p:nvPr/>
        </p:nvGrpSpPr>
        <p:grpSpPr>
          <a:xfrm>
            <a:off x="6172942" y="2284613"/>
            <a:ext cx="351940" cy="349133"/>
            <a:chOff x="1672375" y="3982600"/>
            <a:chExt cx="297750" cy="295375"/>
          </a:xfrm>
        </p:grpSpPr>
        <p:sp>
          <p:nvSpPr>
            <p:cNvPr id="7766" name="Google Shape;7766;p76"/>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6"/>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6"/>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76"/>
          <p:cNvGrpSpPr/>
          <p:nvPr/>
        </p:nvGrpSpPr>
        <p:grpSpPr>
          <a:xfrm>
            <a:off x="4864934" y="2748808"/>
            <a:ext cx="350079" cy="350079"/>
            <a:chOff x="3497300" y="3227275"/>
            <a:chExt cx="296175" cy="296175"/>
          </a:xfrm>
        </p:grpSpPr>
        <p:sp>
          <p:nvSpPr>
            <p:cNvPr id="7770" name="Google Shape;7770;p76"/>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6"/>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6"/>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6"/>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6"/>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6"/>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6"/>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6"/>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76"/>
          <p:cNvGrpSpPr/>
          <p:nvPr/>
        </p:nvGrpSpPr>
        <p:grpSpPr>
          <a:xfrm>
            <a:off x="4865407" y="3198203"/>
            <a:ext cx="349133" cy="347272"/>
            <a:chOff x="3497300" y="3591950"/>
            <a:chExt cx="295375" cy="293800"/>
          </a:xfrm>
        </p:grpSpPr>
        <p:sp>
          <p:nvSpPr>
            <p:cNvPr id="7779" name="Google Shape;7779;p76"/>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6"/>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6"/>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6"/>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6"/>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6"/>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6"/>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6"/>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76"/>
          <p:cNvGrpSpPr/>
          <p:nvPr/>
        </p:nvGrpSpPr>
        <p:grpSpPr>
          <a:xfrm>
            <a:off x="4865407" y="3673341"/>
            <a:ext cx="349133" cy="349163"/>
            <a:chOff x="3497300" y="3955025"/>
            <a:chExt cx="295375" cy="295400"/>
          </a:xfrm>
        </p:grpSpPr>
        <p:sp>
          <p:nvSpPr>
            <p:cNvPr id="7788" name="Google Shape;7788;p76"/>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6"/>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6"/>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76"/>
          <p:cNvGrpSpPr/>
          <p:nvPr/>
        </p:nvGrpSpPr>
        <p:grpSpPr>
          <a:xfrm>
            <a:off x="7089979" y="2749532"/>
            <a:ext cx="327739" cy="348631"/>
            <a:chOff x="5364750" y="3235150"/>
            <a:chExt cx="277275" cy="294950"/>
          </a:xfrm>
        </p:grpSpPr>
        <p:sp>
          <p:nvSpPr>
            <p:cNvPr id="7792" name="Google Shape;7792;p7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76"/>
          <p:cNvGrpSpPr/>
          <p:nvPr/>
        </p:nvGrpSpPr>
        <p:grpSpPr>
          <a:xfrm>
            <a:off x="7078337" y="3195868"/>
            <a:ext cx="351024" cy="351941"/>
            <a:chOff x="5355300" y="3598250"/>
            <a:chExt cx="296975" cy="297750"/>
          </a:xfrm>
        </p:grpSpPr>
        <p:sp>
          <p:nvSpPr>
            <p:cNvPr id="7801" name="Google Shape;7801;p76"/>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6"/>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6"/>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6"/>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6"/>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6"/>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6"/>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6"/>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76"/>
          <p:cNvGrpSpPr/>
          <p:nvPr/>
        </p:nvGrpSpPr>
        <p:grpSpPr>
          <a:xfrm>
            <a:off x="7082533" y="3734790"/>
            <a:ext cx="342632" cy="226264"/>
            <a:chOff x="5358450" y="4015675"/>
            <a:chExt cx="289875" cy="191425"/>
          </a:xfrm>
        </p:grpSpPr>
        <p:sp>
          <p:nvSpPr>
            <p:cNvPr id="7810" name="Google Shape;7810;p76"/>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6"/>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6"/>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6"/>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76"/>
          <p:cNvGrpSpPr/>
          <p:nvPr/>
        </p:nvGrpSpPr>
        <p:grpSpPr>
          <a:xfrm>
            <a:off x="6209015" y="4117322"/>
            <a:ext cx="351024" cy="325464"/>
            <a:chOff x="6543825" y="3202075"/>
            <a:chExt cx="296975" cy="275350"/>
          </a:xfrm>
        </p:grpSpPr>
        <p:sp>
          <p:nvSpPr>
            <p:cNvPr id="7815" name="Google Shape;7815;p7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76"/>
          <p:cNvGrpSpPr/>
          <p:nvPr/>
        </p:nvGrpSpPr>
        <p:grpSpPr>
          <a:xfrm>
            <a:off x="6615996" y="1397069"/>
            <a:ext cx="350079" cy="350079"/>
            <a:chOff x="2037825" y="3254050"/>
            <a:chExt cx="296175" cy="296175"/>
          </a:xfrm>
        </p:grpSpPr>
        <p:sp>
          <p:nvSpPr>
            <p:cNvPr id="7823" name="Google Shape;7823;p7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76"/>
          <p:cNvGrpSpPr/>
          <p:nvPr/>
        </p:nvGrpSpPr>
        <p:grpSpPr>
          <a:xfrm>
            <a:off x="6614135" y="1838236"/>
            <a:ext cx="353802" cy="348926"/>
            <a:chOff x="2034675" y="3617925"/>
            <a:chExt cx="299325" cy="295200"/>
          </a:xfrm>
        </p:grpSpPr>
        <p:sp>
          <p:nvSpPr>
            <p:cNvPr id="7830" name="Google Shape;7830;p76"/>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6"/>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6"/>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6"/>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6"/>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76"/>
          <p:cNvGrpSpPr/>
          <p:nvPr/>
        </p:nvGrpSpPr>
        <p:grpSpPr>
          <a:xfrm>
            <a:off x="6615996" y="2284613"/>
            <a:ext cx="350079" cy="349133"/>
            <a:chOff x="2037825" y="3981825"/>
            <a:chExt cx="296175" cy="295375"/>
          </a:xfrm>
        </p:grpSpPr>
        <p:sp>
          <p:nvSpPr>
            <p:cNvPr id="7836" name="Google Shape;7836;p76"/>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6"/>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6"/>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76"/>
          <p:cNvGrpSpPr/>
          <p:nvPr/>
        </p:nvGrpSpPr>
        <p:grpSpPr>
          <a:xfrm>
            <a:off x="5301014" y="2780929"/>
            <a:ext cx="350079" cy="285837"/>
            <a:chOff x="3860400" y="3254050"/>
            <a:chExt cx="296175" cy="241825"/>
          </a:xfrm>
        </p:grpSpPr>
        <p:sp>
          <p:nvSpPr>
            <p:cNvPr id="7840" name="Google Shape;7840;p76"/>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6"/>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6"/>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6"/>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6"/>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6"/>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6"/>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76"/>
          <p:cNvGrpSpPr/>
          <p:nvPr/>
        </p:nvGrpSpPr>
        <p:grpSpPr>
          <a:xfrm>
            <a:off x="5300541" y="3196800"/>
            <a:ext cx="351024" cy="350079"/>
            <a:chOff x="3859600" y="3591950"/>
            <a:chExt cx="296975" cy="296175"/>
          </a:xfrm>
        </p:grpSpPr>
        <p:sp>
          <p:nvSpPr>
            <p:cNvPr id="7848" name="Google Shape;7848;p76"/>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6"/>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6"/>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76"/>
          <p:cNvGrpSpPr/>
          <p:nvPr/>
        </p:nvGrpSpPr>
        <p:grpSpPr>
          <a:xfrm>
            <a:off x="5301014" y="3672883"/>
            <a:ext cx="350079" cy="350079"/>
            <a:chOff x="3860400" y="3955025"/>
            <a:chExt cx="296175" cy="296175"/>
          </a:xfrm>
        </p:grpSpPr>
        <p:sp>
          <p:nvSpPr>
            <p:cNvPr id="7852" name="Google Shape;7852;p76"/>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6"/>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6"/>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6"/>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6"/>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76"/>
          <p:cNvGrpSpPr/>
          <p:nvPr/>
        </p:nvGrpSpPr>
        <p:grpSpPr>
          <a:xfrm>
            <a:off x="7516230" y="2749281"/>
            <a:ext cx="355664" cy="349133"/>
            <a:chOff x="5716825" y="3235950"/>
            <a:chExt cx="300900" cy="295375"/>
          </a:xfrm>
        </p:grpSpPr>
        <p:sp>
          <p:nvSpPr>
            <p:cNvPr id="7858" name="Google Shape;7858;p76"/>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6"/>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6"/>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6"/>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76"/>
          <p:cNvGrpSpPr/>
          <p:nvPr/>
        </p:nvGrpSpPr>
        <p:grpSpPr>
          <a:xfrm>
            <a:off x="7529261" y="3207969"/>
            <a:ext cx="329601" cy="327739"/>
            <a:chOff x="5727850" y="3609275"/>
            <a:chExt cx="278850" cy="277275"/>
          </a:xfrm>
        </p:grpSpPr>
        <p:sp>
          <p:nvSpPr>
            <p:cNvPr id="7863" name="Google Shape;7863;p76"/>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6"/>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6"/>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6"/>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6"/>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76"/>
          <p:cNvGrpSpPr/>
          <p:nvPr/>
        </p:nvGrpSpPr>
        <p:grpSpPr>
          <a:xfrm>
            <a:off x="7540446" y="3673356"/>
            <a:ext cx="307231" cy="349133"/>
            <a:chOff x="5736525" y="3963700"/>
            <a:chExt cx="259925" cy="295375"/>
          </a:xfrm>
        </p:grpSpPr>
        <p:sp>
          <p:nvSpPr>
            <p:cNvPr id="7869" name="Google Shape;7869;p76"/>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6"/>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6"/>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6"/>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6"/>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6"/>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6"/>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76"/>
          <p:cNvGrpSpPr/>
          <p:nvPr/>
        </p:nvGrpSpPr>
        <p:grpSpPr>
          <a:xfrm>
            <a:off x="6632026" y="4122683"/>
            <a:ext cx="351024" cy="350079"/>
            <a:chOff x="6553275" y="3604550"/>
            <a:chExt cx="296975" cy="296175"/>
          </a:xfrm>
        </p:grpSpPr>
        <p:sp>
          <p:nvSpPr>
            <p:cNvPr id="7877" name="Google Shape;7877;p76"/>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6"/>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6"/>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6"/>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6"/>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6"/>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3" name="Google Shape;7883;p7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chemeClr val="lt1"/>
                </a:solidFill>
              </a:rPr>
              <a:t>Business Icons</a:t>
            </a:r>
            <a:endParaRPr sz="2400">
              <a:solidFill>
                <a:schemeClr val="lt1"/>
              </a:solidFill>
            </a:endParaRPr>
          </a:p>
        </p:txBody>
      </p:sp>
      <p:sp>
        <p:nvSpPr>
          <p:cNvPr id="7884" name="Google Shape;7884;p7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chemeClr val="lt1"/>
                </a:solidFill>
              </a:rPr>
              <a:t>Teamwork Icons</a:t>
            </a:r>
            <a:endParaRPr sz="24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88" name="Shape 7888"/>
        <p:cNvGrpSpPr/>
        <p:nvPr/>
      </p:nvGrpSpPr>
      <p:grpSpPr>
        <a:xfrm>
          <a:off x="0" y="0"/>
          <a:ext cx="0" cy="0"/>
          <a:chOff x="0" y="0"/>
          <a:chExt cx="0" cy="0"/>
        </a:xfrm>
      </p:grpSpPr>
      <p:grpSp>
        <p:nvGrpSpPr>
          <p:cNvPr id="7889" name="Google Shape;7889;p77"/>
          <p:cNvGrpSpPr/>
          <p:nvPr/>
        </p:nvGrpSpPr>
        <p:grpSpPr>
          <a:xfrm>
            <a:off x="859032" y="1380546"/>
            <a:ext cx="294401" cy="353645"/>
            <a:chOff x="-35814600" y="3202075"/>
            <a:chExt cx="242625" cy="291450"/>
          </a:xfrm>
        </p:grpSpPr>
        <p:sp>
          <p:nvSpPr>
            <p:cNvPr id="7890" name="Google Shape;7890;p77"/>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7"/>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7"/>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7"/>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7"/>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7"/>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7"/>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77"/>
          <p:cNvGrpSpPr/>
          <p:nvPr/>
        </p:nvGrpSpPr>
        <p:grpSpPr>
          <a:xfrm>
            <a:off x="829410" y="1821466"/>
            <a:ext cx="353645" cy="353888"/>
            <a:chOff x="-35839800" y="3561025"/>
            <a:chExt cx="291450" cy="291650"/>
          </a:xfrm>
        </p:grpSpPr>
        <p:sp>
          <p:nvSpPr>
            <p:cNvPr id="7898" name="Google Shape;7898;p77"/>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7"/>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7"/>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7"/>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7"/>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7"/>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7"/>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5" name="Google Shape;7905;p77"/>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6" name="Google Shape;7906;p77"/>
          <p:cNvGrpSpPr/>
          <p:nvPr/>
        </p:nvGrpSpPr>
        <p:grpSpPr>
          <a:xfrm>
            <a:off x="3066955" y="1380546"/>
            <a:ext cx="353645" cy="353645"/>
            <a:chOff x="-34003850" y="3227275"/>
            <a:chExt cx="291450" cy="291450"/>
          </a:xfrm>
        </p:grpSpPr>
        <p:sp>
          <p:nvSpPr>
            <p:cNvPr id="7907" name="Google Shape;7907;p77"/>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7"/>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7"/>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7"/>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7"/>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77"/>
          <p:cNvGrpSpPr/>
          <p:nvPr/>
        </p:nvGrpSpPr>
        <p:grpSpPr>
          <a:xfrm>
            <a:off x="3066485" y="1821238"/>
            <a:ext cx="354586" cy="354343"/>
            <a:chOff x="-34004625" y="3585850"/>
            <a:chExt cx="292225" cy="292025"/>
          </a:xfrm>
        </p:grpSpPr>
        <p:sp>
          <p:nvSpPr>
            <p:cNvPr id="7913" name="Google Shape;7913;p77"/>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7"/>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7"/>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7"/>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7"/>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77"/>
          <p:cNvGrpSpPr/>
          <p:nvPr/>
        </p:nvGrpSpPr>
        <p:grpSpPr>
          <a:xfrm>
            <a:off x="3066000" y="2256439"/>
            <a:ext cx="355557" cy="354616"/>
            <a:chOff x="-34005425" y="3945575"/>
            <a:chExt cx="293025" cy="292250"/>
          </a:xfrm>
        </p:grpSpPr>
        <p:sp>
          <p:nvSpPr>
            <p:cNvPr id="7919" name="Google Shape;7919;p77"/>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7"/>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7"/>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77"/>
          <p:cNvGrpSpPr/>
          <p:nvPr/>
        </p:nvGrpSpPr>
        <p:grpSpPr>
          <a:xfrm>
            <a:off x="1713099" y="2729615"/>
            <a:ext cx="358408" cy="355557"/>
            <a:chOff x="-32174975" y="3192625"/>
            <a:chExt cx="295375" cy="293025"/>
          </a:xfrm>
        </p:grpSpPr>
        <p:sp>
          <p:nvSpPr>
            <p:cNvPr id="7923" name="Google Shape;7923;p77"/>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7"/>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7"/>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7"/>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7" name="Google Shape;7927;p77"/>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7"/>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9" name="Google Shape;7929;p77"/>
          <p:cNvGrpSpPr/>
          <p:nvPr/>
        </p:nvGrpSpPr>
        <p:grpSpPr>
          <a:xfrm>
            <a:off x="3952249" y="2730570"/>
            <a:ext cx="354586" cy="353645"/>
            <a:chOff x="-30345325" y="3184750"/>
            <a:chExt cx="292225" cy="291450"/>
          </a:xfrm>
        </p:grpSpPr>
        <p:sp>
          <p:nvSpPr>
            <p:cNvPr id="7930" name="Google Shape;7930;p77"/>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7"/>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7"/>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7"/>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7"/>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5" name="Google Shape;7935;p77"/>
          <p:cNvGrpSpPr/>
          <p:nvPr/>
        </p:nvGrpSpPr>
        <p:grpSpPr>
          <a:xfrm>
            <a:off x="1277001" y="1380546"/>
            <a:ext cx="353645" cy="353645"/>
            <a:chOff x="-35481425" y="3202075"/>
            <a:chExt cx="291450" cy="291450"/>
          </a:xfrm>
        </p:grpSpPr>
        <p:sp>
          <p:nvSpPr>
            <p:cNvPr id="7936" name="Google Shape;7936;p77"/>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7"/>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7"/>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7"/>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7"/>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7"/>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7"/>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77"/>
          <p:cNvGrpSpPr/>
          <p:nvPr/>
        </p:nvGrpSpPr>
        <p:grpSpPr>
          <a:xfrm>
            <a:off x="1276531" y="1822072"/>
            <a:ext cx="354586" cy="352675"/>
            <a:chOff x="-35482200" y="3561225"/>
            <a:chExt cx="292225" cy="290650"/>
          </a:xfrm>
        </p:grpSpPr>
        <p:sp>
          <p:nvSpPr>
            <p:cNvPr id="7944" name="Google Shape;7944;p77"/>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7"/>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7"/>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77"/>
          <p:cNvGrpSpPr/>
          <p:nvPr/>
        </p:nvGrpSpPr>
        <p:grpSpPr>
          <a:xfrm>
            <a:off x="1277001" y="2256940"/>
            <a:ext cx="353645" cy="353615"/>
            <a:chOff x="-35481425" y="3919600"/>
            <a:chExt cx="291450" cy="291425"/>
          </a:xfrm>
        </p:grpSpPr>
        <p:sp>
          <p:nvSpPr>
            <p:cNvPr id="7948" name="Google Shape;7948;p77"/>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7"/>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7"/>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7"/>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7"/>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7"/>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7"/>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7"/>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77"/>
          <p:cNvGrpSpPr/>
          <p:nvPr/>
        </p:nvGrpSpPr>
        <p:grpSpPr>
          <a:xfrm>
            <a:off x="3512636" y="1381031"/>
            <a:ext cx="357468" cy="352675"/>
            <a:chOff x="-33645475" y="3228075"/>
            <a:chExt cx="294600" cy="290650"/>
          </a:xfrm>
        </p:grpSpPr>
        <p:sp>
          <p:nvSpPr>
            <p:cNvPr id="7957" name="Google Shape;7957;p77"/>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7"/>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7"/>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7"/>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7"/>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7"/>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7"/>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4" name="Google Shape;7964;p77"/>
          <p:cNvGrpSpPr/>
          <p:nvPr/>
        </p:nvGrpSpPr>
        <p:grpSpPr>
          <a:xfrm>
            <a:off x="3513606" y="1821116"/>
            <a:ext cx="355526" cy="354586"/>
            <a:chOff x="-33646250" y="3586425"/>
            <a:chExt cx="293000" cy="292225"/>
          </a:xfrm>
        </p:grpSpPr>
        <p:sp>
          <p:nvSpPr>
            <p:cNvPr id="7965" name="Google Shape;7965;p77"/>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7"/>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77"/>
          <p:cNvGrpSpPr/>
          <p:nvPr/>
        </p:nvGrpSpPr>
        <p:grpSpPr>
          <a:xfrm>
            <a:off x="3514076" y="2255969"/>
            <a:ext cx="354586" cy="355557"/>
            <a:chOff x="-33645475" y="3944800"/>
            <a:chExt cx="292225" cy="293025"/>
          </a:xfrm>
        </p:grpSpPr>
        <p:sp>
          <p:nvSpPr>
            <p:cNvPr id="7968" name="Google Shape;7968;p77"/>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7"/>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7"/>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7"/>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7"/>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7"/>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7"/>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7"/>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7"/>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7"/>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77"/>
          <p:cNvGrpSpPr/>
          <p:nvPr/>
        </p:nvGrpSpPr>
        <p:grpSpPr>
          <a:xfrm>
            <a:off x="2167295" y="2729706"/>
            <a:ext cx="352675" cy="355375"/>
            <a:chOff x="-31809525" y="3192625"/>
            <a:chExt cx="290650" cy="292875"/>
          </a:xfrm>
        </p:grpSpPr>
        <p:sp>
          <p:nvSpPr>
            <p:cNvPr id="7979" name="Google Shape;7979;p77"/>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7"/>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7"/>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7"/>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77"/>
          <p:cNvGrpSpPr/>
          <p:nvPr/>
        </p:nvGrpSpPr>
        <p:grpSpPr>
          <a:xfrm>
            <a:off x="2166810" y="3200258"/>
            <a:ext cx="353645" cy="355557"/>
            <a:chOff x="-31811100" y="3550975"/>
            <a:chExt cx="291450" cy="293025"/>
          </a:xfrm>
        </p:grpSpPr>
        <p:sp>
          <p:nvSpPr>
            <p:cNvPr id="7984" name="Google Shape;7984;p77"/>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7"/>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7"/>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7"/>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7"/>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7"/>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7"/>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77"/>
          <p:cNvGrpSpPr/>
          <p:nvPr/>
        </p:nvGrpSpPr>
        <p:grpSpPr>
          <a:xfrm>
            <a:off x="2160606" y="3664562"/>
            <a:ext cx="366052" cy="356831"/>
            <a:chOff x="-31817400" y="3910025"/>
            <a:chExt cx="301675" cy="294075"/>
          </a:xfrm>
        </p:grpSpPr>
        <p:sp>
          <p:nvSpPr>
            <p:cNvPr id="7992" name="Google Shape;7992;p77"/>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7"/>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7"/>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77"/>
          <p:cNvGrpSpPr/>
          <p:nvPr/>
        </p:nvGrpSpPr>
        <p:grpSpPr>
          <a:xfrm>
            <a:off x="3952234" y="3200743"/>
            <a:ext cx="354616" cy="354586"/>
            <a:chOff x="-30354000" y="3569100"/>
            <a:chExt cx="292250" cy="292225"/>
          </a:xfrm>
        </p:grpSpPr>
        <p:sp>
          <p:nvSpPr>
            <p:cNvPr id="7996" name="Google Shape;7996;p77"/>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7"/>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7"/>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7"/>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7"/>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7"/>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77"/>
          <p:cNvGrpSpPr/>
          <p:nvPr/>
        </p:nvGrpSpPr>
        <p:grpSpPr>
          <a:xfrm>
            <a:off x="1730812" y="1380546"/>
            <a:ext cx="342148" cy="353645"/>
            <a:chOff x="-35118325" y="3202075"/>
            <a:chExt cx="281975" cy="291450"/>
          </a:xfrm>
        </p:grpSpPr>
        <p:sp>
          <p:nvSpPr>
            <p:cNvPr id="8003" name="Google Shape;8003;p77"/>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7"/>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7"/>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7"/>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77"/>
          <p:cNvGrpSpPr/>
          <p:nvPr/>
        </p:nvGrpSpPr>
        <p:grpSpPr>
          <a:xfrm>
            <a:off x="1724593" y="1821799"/>
            <a:ext cx="354586" cy="353221"/>
            <a:chOff x="-35123050" y="3561225"/>
            <a:chExt cx="292225" cy="291100"/>
          </a:xfrm>
        </p:grpSpPr>
        <p:sp>
          <p:nvSpPr>
            <p:cNvPr id="8008" name="Google Shape;8008;p77"/>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7"/>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77"/>
          <p:cNvGrpSpPr/>
          <p:nvPr/>
        </p:nvGrpSpPr>
        <p:grpSpPr>
          <a:xfrm>
            <a:off x="1766652" y="2256940"/>
            <a:ext cx="270467" cy="353615"/>
            <a:chOff x="-35089175" y="3919600"/>
            <a:chExt cx="222900" cy="291425"/>
          </a:xfrm>
        </p:grpSpPr>
        <p:sp>
          <p:nvSpPr>
            <p:cNvPr id="8011" name="Google Shape;8011;p77"/>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7"/>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77"/>
          <p:cNvGrpSpPr/>
          <p:nvPr/>
        </p:nvGrpSpPr>
        <p:grpSpPr>
          <a:xfrm>
            <a:off x="3963648" y="1380303"/>
            <a:ext cx="336445" cy="354131"/>
            <a:chOff x="-33277650" y="3226875"/>
            <a:chExt cx="277275" cy="291850"/>
          </a:xfrm>
        </p:grpSpPr>
        <p:sp>
          <p:nvSpPr>
            <p:cNvPr id="8014" name="Google Shape;8014;p77"/>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7"/>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7"/>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7"/>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7"/>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7"/>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7"/>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77"/>
          <p:cNvGrpSpPr/>
          <p:nvPr/>
        </p:nvGrpSpPr>
        <p:grpSpPr>
          <a:xfrm>
            <a:off x="3955048" y="1821587"/>
            <a:ext cx="353645" cy="353645"/>
            <a:chOff x="-33286325" y="3586425"/>
            <a:chExt cx="291450" cy="291450"/>
          </a:xfrm>
        </p:grpSpPr>
        <p:sp>
          <p:nvSpPr>
            <p:cNvPr id="8022" name="Google Shape;8022;p77"/>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7"/>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7"/>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7"/>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7"/>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77"/>
          <p:cNvGrpSpPr/>
          <p:nvPr/>
        </p:nvGrpSpPr>
        <p:grpSpPr>
          <a:xfrm>
            <a:off x="3955048" y="2255969"/>
            <a:ext cx="353645" cy="355557"/>
            <a:chOff x="-33286325" y="3944800"/>
            <a:chExt cx="291450" cy="293025"/>
          </a:xfrm>
        </p:grpSpPr>
        <p:sp>
          <p:nvSpPr>
            <p:cNvPr id="8028" name="Google Shape;8028;p77"/>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7"/>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7"/>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7"/>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77"/>
          <p:cNvGrpSpPr/>
          <p:nvPr/>
        </p:nvGrpSpPr>
        <p:grpSpPr>
          <a:xfrm>
            <a:off x="2613445" y="2729129"/>
            <a:ext cx="353645" cy="356527"/>
            <a:chOff x="-31452725" y="3191825"/>
            <a:chExt cx="291450" cy="293825"/>
          </a:xfrm>
        </p:grpSpPr>
        <p:sp>
          <p:nvSpPr>
            <p:cNvPr id="8033" name="Google Shape;8033;p77"/>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7"/>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7"/>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7"/>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77"/>
          <p:cNvGrpSpPr/>
          <p:nvPr/>
        </p:nvGrpSpPr>
        <p:grpSpPr>
          <a:xfrm>
            <a:off x="2612975" y="3200744"/>
            <a:ext cx="354586" cy="354586"/>
            <a:chOff x="-31452725" y="3551775"/>
            <a:chExt cx="292225" cy="292225"/>
          </a:xfrm>
        </p:grpSpPr>
        <p:sp>
          <p:nvSpPr>
            <p:cNvPr id="8038" name="Google Shape;8038;p77"/>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7"/>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7"/>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7"/>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77"/>
          <p:cNvGrpSpPr/>
          <p:nvPr/>
        </p:nvGrpSpPr>
        <p:grpSpPr>
          <a:xfrm>
            <a:off x="2611534" y="3664729"/>
            <a:ext cx="357468" cy="356497"/>
            <a:chOff x="-31455100" y="3909350"/>
            <a:chExt cx="294600" cy="293800"/>
          </a:xfrm>
        </p:grpSpPr>
        <p:sp>
          <p:nvSpPr>
            <p:cNvPr id="8043" name="Google Shape;8043;p77"/>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7"/>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77"/>
          <p:cNvGrpSpPr/>
          <p:nvPr/>
        </p:nvGrpSpPr>
        <p:grpSpPr>
          <a:xfrm>
            <a:off x="3952719" y="3665684"/>
            <a:ext cx="353645" cy="354586"/>
            <a:chOff x="-30345325" y="3918800"/>
            <a:chExt cx="291450" cy="292225"/>
          </a:xfrm>
        </p:grpSpPr>
        <p:sp>
          <p:nvSpPr>
            <p:cNvPr id="8046" name="Google Shape;8046;p77"/>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7"/>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7"/>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7"/>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7"/>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77"/>
          <p:cNvGrpSpPr/>
          <p:nvPr/>
        </p:nvGrpSpPr>
        <p:grpSpPr>
          <a:xfrm>
            <a:off x="2172184" y="1821587"/>
            <a:ext cx="353645" cy="353645"/>
            <a:chOff x="-34763900" y="3561225"/>
            <a:chExt cx="291450" cy="291450"/>
          </a:xfrm>
        </p:grpSpPr>
        <p:sp>
          <p:nvSpPr>
            <p:cNvPr id="8052" name="Google Shape;8052;p77"/>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7"/>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7"/>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5" name="Google Shape;8055;p77"/>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6" name="Google Shape;8056;p77"/>
          <p:cNvGrpSpPr/>
          <p:nvPr/>
        </p:nvGrpSpPr>
        <p:grpSpPr>
          <a:xfrm>
            <a:off x="827081" y="2730099"/>
            <a:ext cx="354586" cy="354586"/>
            <a:chOff x="-32927950" y="3227275"/>
            <a:chExt cx="292225" cy="292225"/>
          </a:xfrm>
        </p:grpSpPr>
        <p:sp>
          <p:nvSpPr>
            <p:cNvPr id="8057" name="Google Shape;8057;p77"/>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7"/>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7"/>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7"/>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7"/>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77"/>
          <p:cNvGrpSpPr/>
          <p:nvPr/>
        </p:nvGrpSpPr>
        <p:grpSpPr>
          <a:xfrm>
            <a:off x="826596" y="3201213"/>
            <a:ext cx="355557" cy="353645"/>
            <a:chOff x="-32927950" y="3586425"/>
            <a:chExt cx="293025" cy="291450"/>
          </a:xfrm>
        </p:grpSpPr>
        <p:sp>
          <p:nvSpPr>
            <p:cNvPr id="8063" name="Google Shape;8063;p77"/>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7"/>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7"/>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7"/>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7"/>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77"/>
          <p:cNvGrpSpPr/>
          <p:nvPr/>
        </p:nvGrpSpPr>
        <p:grpSpPr>
          <a:xfrm>
            <a:off x="827081" y="3665198"/>
            <a:ext cx="354586" cy="355557"/>
            <a:chOff x="-32927950" y="3944800"/>
            <a:chExt cx="292225" cy="293025"/>
          </a:xfrm>
        </p:grpSpPr>
        <p:sp>
          <p:nvSpPr>
            <p:cNvPr id="8069" name="Google Shape;8069;p77"/>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7"/>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7"/>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7"/>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7"/>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7"/>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7"/>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7"/>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7"/>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77"/>
          <p:cNvGrpSpPr/>
          <p:nvPr/>
        </p:nvGrpSpPr>
        <p:grpSpPr>
          <a:xfrm>
            <a:off x="3055873" y="2730449"/>
            <a:ext cx="354586" cy="353888"/>
            <a:chOff x="-31094350" y="3194000"/>
            <a:chExt cx="292225" cy="291650"/>
          </a:xfrm>
        </p:grpSpPr>
        <p:sp>
          <p:nvSpPr>
            <p:cNvPr id="8079" name="Google Shape;8079;p77"/>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7"/>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7"/>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7"/>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7"/>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7"/>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7"/>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7"/>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7" name="Google Shape;8087;p77"/>
          <p:cNvGrpSpPr/>
          <p:nvPr/>
        </p:nvGrpSpPr>
        <p:grpSpPr>
          <a:xfrm>
            <a:off x="3056343" y="3200941"/>
            <a:ext cx="353645" cy="354191"/>
            <a:chOff x="-31093575" y="3552550"/>
            <a:chExt cx="291450" cy="291900"/>
          </a:xfrm>
        </p:grpSpPr>
        <p:sp>
          <p:nvSpPr>
            <p:cNvPr id="8088" name="Google Shape;8088;p77"/>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7"/>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7"/>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7"/>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77"/>
          <p:cNvGrpSpPr/>
          <p:nvPr/>
        </p:nvGrpSpPr>
        <p:grpSpPr>
          <a:xfrm>
            <a:off x="2182711" y="1380546"/>
            <a:ext cx="332593" cy="353645"/>
            <a:chOff x="-34755225" y="3202075"/>
            <a:chExt cx="274100" cy="291450"/>
          </a:xfrm>
        </p:grpSpPr>
        <p:sp>
          <p:nvSpPr>
            <p:cNvPr id="8093" name="Google Shape;8093;p77"/>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7"/>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7"/>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7"/>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7"/>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7"/>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7"/>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77"/>
          <p:cNvGrpSpPr/>
          <p:nvPr/>
        </p:nvGrpSpPr>
        <p:grpSpPr>
          <a:xfrm>
            <a:off x="3056343" y="3666169"/>
            <a:ext cx="353645" cy="353615"/>
            <a:chOff x="-31093575" y="3911725"/>
            <a:chExt cx="291450" cy="291425"/>
          </a:xfrm>
        </p:grpSpPr>
        <p:sp>
          <p:nvSpPr>
            <p:cNvPr id="8101" name="Google Shape;8101;p77"/>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7"/>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77"/>
          <p:cNvGrpSpPr/>
          <p:nvPr/>
        </p:nvGrpSpPr>
        <p:grpSpPr>
          <a:xfrm>
            <a:off x="2165773" y="4123136"/>
            <a:ext cx="356497" cy="354586"/>
            <a:chOff x="-29946000" y="3183175"/>
            <a:chExt cx="293800" cy="292225"/>
          </a:xfrm>
        </p:grpSpPr>
        <p:sp>
          <p:nvSpPr>
            <p:cNvPr id="8104" name="Google Shape;8104;p77"/>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7"/>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7"/>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7"/>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7"/>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7"/>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77"/>
          <p:cNvGrpSpPr/>
          <p:nvPr/>
        </p:nvGrpSpPr>
        <p:grpSpPr>
          <a:xfrm>
            <a:off x="2610305" y="1380289"/>
            <a:ext cx="358408" cy="354161"/>
            <a:chOff x="-34408675" y="3202075"/>
            <a:chExt cx="295375" cy="291875"/>
          </a:xfrm>
        </p:grpSpPr>
        <p:sp>
          <p:nvSpPr>
            <p:cNvPr id="8111" name="Google Shape;8111;p77"/>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7"/>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7"/>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7"/>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5" name="Google Shape;8115;p77"/>
          <p:cNvGrpSpPr/>
          <p:nvPr/>
        </p:nvGrpSpPr>
        <p:grpSpPr>
          <a:xfrm>
            <a:off x="2612216" y="1820283"/>
            <a:ext cx="354586" cy="356254"/>
            <a:chOff x="-34405525" y="3558075"/>
            <a:chExt cx="292225" cy="293600"/>
          </a:xfrm>
        </p:grpSpPr>
        <p:sp>
          <p:nvSpPr>
            <p:cNvPr id="8116" name="Google Shape;8116;p77"/>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7"/>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7"/>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77"/>
          <p:cNvGrpSpPr/>
          <p:nvPr/>
        </p:nvGrpSpPr>
        <p:grpSpPr>
          <a:xfrm>
            <a:off x="2611730" y="2256940"/>
            <a:ext cx="355557" cy="353615"/>
            <a:chOff x="-34406325" y="3919600"/>
            <a:chExt cx="293025" cy="291425"/>
          </a:xfrm>
        </p:grpSpPr>
        <p:sp>
          <p:nvSpPr>
            <p:cNvPr id="8120" name="Google Shape;8120;p77"/>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7"/>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7"/>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7"/>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7"/>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7"/>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7"/>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77"/>
          <p:cNvGrpSpPr/>
          <p:nvPr/>
        </p:nvGrpSpPr>
        <p:grpSpPr>
          <a:xfrm>
            <a:off x="1275628" y="2736303"/>
            <a:ext cx="353645" cy="342179"/>
            <a:chOff x="-32568800" y="3232000"/>
            <a:chExt cx="291450" cy="282000"/>
          </a:xfrm>
        </p:grpSpPr>
        <p:sp>
          <p:nvSpPr>
            <p:cNvPr id="8128" name="Google Shape;8128;p77"/>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7"/>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77"/>
          <p:cNvGrpSpPr/>
          <p:nvPr/>
        </p:nvGrpSpPr>
        <p:grpSpPr>
          <a:xfrm>
            <a:off x="1275158" y="3201213"/>
            <a:ext cx="354586" cy="353645"/>
            <a:chOff x="-32569575" y="3586425"/>
            <a:chExt cx="292225" cy="291450"/>
          </a:xfrm>
        </p:grpSpPr>
        <p:sp>
          <p:nvSpPr>
            <p:cNvPr id="8131" name="Google Shape;8131;p77"/>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7"/>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77"/>
          <p:cNvGrpSpPr/>
          <p:nvPr/>
        </p:nvGrpSpPr>
        <p:grpSpPr>
          <a:xfrm>
            <a:off x="1266073" y="3665805"/>
            <a:ext cx="372756" cy="354343"/>
            <a:chOff x="-32576675" y="3944600"/>
            <a:chExt cx="307200" cy="292025"/>
          </a:xfrm>
        </p:grpSpPr>
        <p:sp>
          <p:nvSpPr>
            <p:cNvPr id="8134" name="Google Shape;8134;p77"/>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7"/>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77"/>
          <p:cNvGrpSpPr/>
          <p:nvPr/>
        </p:nvGrpSpPr>
        <p:grpSpPr>
          <a:xfrm>
            <a:off x="3511040" y="2730100"/>
            <a:ext cx="354586" cy="354586"/>
            <a:chOff x="-30735200" y="3192625"/>
            <a:chExt cx="292225" cy="292225"/>
          </a:xfrm>
        </p:grpSpPr>
        <p:sp>
          <p:nvSpPr>
            <p:cNvPr id="8137" name="Google Shape;8137;p77"/>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7"/>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7"/>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7"/>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7"/>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77"/>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7"/>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77"/>
          <p:cNvGrpSpPr/>
          <p:nvPr/>
        </p:nvGrpSpPr>
        <p:grpSpPr>
          <a:xfrm>
            <a:off x="3511040" y="3201532"/>
            <a:ext cx="354586" cy="353008"/>
            <a:chOff x="-30735200" y="3552550"/>
            <a:chExt cx="292225" cy="290925"/>
          </a:xfrm>
        </p:grpSpPr>
        <p:sp>
          <p:nvSpPr>
            <p:cNvPr id="8145" name="Google Shape;8145;p77"/>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7"/>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77"/>
          <p:cNvGrpSpPr/>
          <p:nvPr/>
        </p:nvGrpSpPr>
        <p:grpSpPr>
          <a:xfrm>
            <a:off x="3511040" y="3666154"/>
            <a:ext cx="354586" cy="353645"/>
            <a:chOff x="-30735200" y="3910925"/>
            <a:chExt cx="292225" cy="291450"/>
          </a:xfrm>
        </p:grpSpPr>
        <p:sp>
          <p:nvSpPr>
            <p:cNvPr id="8148" name="Google Shape;8148;p77"/>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7"/>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0" name="Google Shape;8150;p77"/>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1" name="Google Shape;8151;p77"/>
          <p:cNvGrpSpPr/>
          <p:nvPr/>
        </p:nvGrpSpPr>
        <p:grpSpPr>
          <a:xfrm>
            <a:off x="4864547" y="1375808"/>
            <a:ext cx="358971" cy="359224"/>
            <a:chOff x="-57956275" y="3197925"/>
            <a:chExt cx="319000" cy="319225"/>
          </a:xfrm>
        </p:grpSpPr>
        <p:sp>
          <p:nvSpPr>
            <p:cNvPr id="8152" name="Google Shape;8152;p77"/>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7"/>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7"/>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7"/>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7"/>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7"/>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7"/>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77"/>
          <p:cNvGrpSpPr/>
          <p:nvPr/>
        </p:nvGrpSpPr>
        <p:grpSpPr>
          <a:xfrm>
            <a:off x="4886701" y="1832234"/>
            <a:ext cx="314662" cy="358971"/>
            <a:chOff x="-57940525" y="3590375"/>
            <a:chExt cx="279625" cy="319000"/>
          </a:xfrm>
        </p:grpSpPr>
        <p:sp>
          <p:nvSpPr>
            <p:cNvPr id="8160" name="Google Shape;8160;p77"/>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7"/>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7"/>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7"/>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7"/>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77"/>
          <p:cNvGrpSpPr/>
          <p:nvPr/>
        </p:nvGrpSpPr>
        <p:grpSpPr>
          <a:xfrm>
            <a:off x="4857582" y="2273605"/>
            <a:ext cx="358099" cy="358999"/>
            <a:chOff x="-57959425" y="3982600"/>
            <a:chExt cx="318225" cy="319025"/>
          </a:xfrm>
        </p:grpSpPr>
        <p:sp>
          <p:nvSpPr>
            <p:cNvPr id="8166" name="Google Shape;8166;p77"/>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7"/>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7"/>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7"/>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0" name="Google Shape;8170;p77"/>
          <p:cNvGrpSpPr/>
          <p:nvPr/>
        </p:nvGrpSpPr>
        <p:grpSpPr>
          <a:xfrm>
            <a:off x="7057749" y="1376934"/>
            <a:ext cx="357226" cy="357226"/>
            <a:chOff x="-55987225" y="3198925"/>
            <a:chExt cx="317450" cy="317450"/>
          </a:xfrm>
        </p:grpSpPr>
        <p:sp>
          <p:nvSpPr>
            <p:cNvPr id="8171" name="Google Shape;8171;p77"/>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7"/>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7"/>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7"/>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77"/>
          <p:cNvGrpSpPr/>
          <p:nvPr/>
        </p:nvGrpSpPr>
        <p:grpSpPr>
          <a:xfrm>
            <a:off x="7057749" y="1832965"/>
            <a:ext cx="357226" cy="357367"/>
            <a:chOff x="-55987225" y="3591025"/>
            <a:chExt cx="317450" cy="317575"/>
          </a:xfrm>
        </p:grpSpPr>
        <p:sp>
          <p:nvSpPr>
            <p:cNvPr id="8176" name="Google Shape;8176;p77"/>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7"/>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77"/>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7"/>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7"/>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77"/>
          <p:cNvGrpSpPr/>
          <p:nvPr/>
        </p:nvGrpSpPr>
        <p:grpSpPr>
          <a:xfrm>
            <a:off x="7071665" y="2273605"/>
            <a:ext cx="358999" cy="358999"/>
            <a:chOff x="-55988800" y="3982600"/>
            <a:chExt cx="319025" cy="319025"/>
          </a:xfrm>
        </p:grpSpPr>
        <p:sp>
          <p:nvSpPr>
            <p:cNvPr id="8182" name="Google Shape;8182;p77"/>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7"/>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7"/>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7"/>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7"/>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77"/>
          <p:cNvGrpSpPr/>
          <p:nvPr/>
        </p:nvGrpSpPr>
        <p:grpSpPr>
          <a:xfrm>
            <a:off x="5730184" y="2731562"/>
            <a:ext cx="356326" cy="358971"/>
            <a:chOff x="-54026025" y="3192625"/>
            <a:chExt cx="316650" cy="319000"/>
          </a:xfrm>
        </p:grpSpPr>
        <p:sp>
          <p:nvSpPr>
            <p:cNvPr id="8188" name="Google Shape;8188;p77"/>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7"/>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7"/>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7"/>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7"/>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7"/>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7"/>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7"/>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6" name="Google Shape;8196;p77"/>
          <p:cNvGrpSpPr/>
          <p:nvPr/>
        </p:nvGrpSpPr>
        <p:grpSpPr>
          <a:xfrm>
            <a:off x="5750130" y="3202536"/>
            <a:ext cx="316434" cy="358099"/>
            <a:chOff x="-54007925" y="3584850"/>
            <a:chExt cx="281200" cy="318225"/>
          </a:xfrm>
        </p:grpSpPr>
        <p:sp>
          <p:nvSpPr>
            <p:cNvPr id="8197" name="Google Shape;8197;p77"/>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7"/>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77"/>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7"/>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7"/>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7"/>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77"/>
          <p:cNvGrpSpPr/>
          <p:nvPr/>
        </p:nvGrpSpPr>
        <p:grpSpPr>
          <a:xfrm>
            <a:off x="5750130" y="3664421"/>
            <a:ext cx="316434" cy="358914"/>
            <a:chOff x="-54007925" y="3975575"/>
            <a:chExt cx="281200" cy="318950"/>
          </a:xfrm>
        </p:grpSpPr>
        <p:sp>
          <p:nvSpPr>
            <p:cNvPr id="8204" name="Google Shape;8204;p77"/>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7"/>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77"/>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7"/>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8" name="Google Shape;8208;p77"/>
          <p:cNvGrpSpPr/>
          <p:nvPr/>
        </p:nvGrpSpPr>
        <p:grpSpPr>
          <a:xfrm>
            <a:off x="7984996" y="2748891"/>
            <a:ext cx="274770" cy="358492"/>
            <a:chOff x="-52005775" y="3208025"/>
            <a:chExt cx="244175" cy="318575"/>
          </a:xfrm>
        </p:grpSpPr>
        <p:sp>
          <p:nvSpPr>
            <p:cNvPr id="8209" name="Google Shape;8209;p77"/>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7"/>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7"/>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7"/>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7"/>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7"/>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7"/>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7"/>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7"/>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7"/>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7"/>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0" name="Google Shape;8220;p77"/>
          <p:cNvGrpSpPr/>
          <p:nvPr/>
        </p:nvGrpSpPr>
        <p:grpSpPr>
          <a:xfrm>
            <a:off x="5291462" y="1376934"/>
            <a:ext cx="358099" cy="358099"/>
            <a:chOff x="-57568775" y="3198925"/>
            <a:chExt cx="318225" cy="318225"/>
          </a:xfrm>
        </p:grpSpPr>
        <p:sp>
          <p:nvSpPr>
            <p:cNvPr id="8221" name="Google Shape;8221;p7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77"/>
          <p:cNvGrpSpPr/>
          <p:nvPr/>
        </p:nvGrpSpPr>
        <p:grpSpPr>
          <a:xfrm>
            <a:off x="5313181" y="1832234"/>
            <a:ext cx="314662" cy="358099"/>
            <a:chOff x="-57549075" y="3590375"/>
            <a:chExt cx="279625" cy="318225"/>
          </a:xfrm>
        </p:grpSpPr>
        <p:sp>
          <p:nvSpPr>
            <p:cNvPr id="8228" name="Google Shape;8228;p77"/>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7"/>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7"/>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7"/>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2" name="Google Shape;8232;p77"/>
          <p:cNvGrpSpPr/>
          <p:nvPr/>
        </p:nvGrpSpPr>
        <p:grpSpPr>
          <a:xfrm>
            <a:off x="5305378" y="2273605"/>
            <a:ext cx="359871" cy="359871"/>
            <a:chOff x="-57570350" y="3982600"/>
            <a:chExt cx="319800" cy="319800"/>
          </a:xfrm>
        </p:grpSpPr>
        <p:sp>
          <p:nvSpPr>
            <p:cNvPr id="8233" name="Google Shape;8233;p77"/>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7"/>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7"/>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7"/>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77"/>
          <p:cNvGrpSpPr/>
          <p:nvPr/>
        </p:nvGrpSpPr>
        <p:grpSpPr>
          <a:xfrm>
            <a:off x="7520416" y="1376033"/>
            <a:ext cx="314662" cy="358999"/>
            <a:chOff x="-55576850" y="3198125"/>
            <a:chExt cx="279625" cy="319025"/>
          </a:xfrm>
        </p:grpSpPr>
        <p:sp>
          <p:nvSpPr>
            <p:cNvPr id="8238" name="Google Shape;8238;p77"/>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7"/>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7"/>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7"/>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77"/>
          <p:cNvGrpSpPr/>
          <p:nvPr/>
        </p:nvGrpSpPr>
        <p:grpSpPr>
          <a:xfrm>
            <a:off x="7497812" y="1832009"/>
            <a:ext cx="359871" cy="358324"/>
            <a:chOff x="-55596550" y="3590175"/>
            <a:chExt cx="319800" cy="318425"/>
          </a:xfrm>
        </p:grpSpPr>
        <p:sp>
          <p:nvSpPr>
            <p:cNvPr id="8243" name="Google Shape;8243;p77"/>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7"/>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7"/>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7"/>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77"/>
          <p:cNvGrpSpPr/>
          <p:nvPr/>
        </p:nvGrpSpPr>
        <p:grpSpPr>
          <a:xfrm>
            <a:off x="7513049" y="2273351"/>
            <a:ext cx="358999" cy="359252"/>
            <a:chOff x="-55595775" y="3982375"/>
            <a:chExt cx="319025" cy="319250"/>
          </a:xfrm>
        </p:grpSpPr>
        <p:sp>
          <p:nvSpPr>
            <p:cNvPr id="8248" name="Google Shape;8248;p77"/>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7"/>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7"/>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7"/>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77"/>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7"/>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77"/>
          <p:cNvGrpSpPr/>
          <p:nvPr/>
        </p:nvGrpSpPr>
        <p:grpSpPr>
          <a:xfrm>
            <a:off x="6170232" y="2731562"/>
            <a:ext cx="358999" cy="358099"/>
            <a:chOff x="-53635375" y="3192625"/>
            <a:chExt cx="319025" cy="318225"/>
          </a:xfrm>
        </p:grpSpPr>
        <p:sp>
          <p:nvSpPr>
            <p:cNvPr id="8255" name="Google Shape;8255;p77"/>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7"/>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7"/>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8" name="Google Shape;8258;p77"/>
          <p:cNvGrpSpPr/>
          <p:nvPr/>
        </p:nvGrpSpPr>
        <p:grpSpPr>
          <a:xfrm>
            <a:off x="6192401" y="3202536"/>
            <a:ext cx="314662" cy="358999"/>
            <a:chOff x="-53615675" y="3584850"/>
            <a:chExt cx="279625" cy="319025"/>
          </a:xfrm>
        </p:grpSpPr>
        <p:sp>
          <p:nvSpPr>
            <p:cNvPr id="8259" name="Google Shape;8259;p77"/>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7"/>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7"/>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77"/>
          <p:cNvGrpSpPr/>
          <p:nvPr/>
        </p:nvGrpSpPr>
        <p:grpSpPr>
          <a:xfrm>
            <a:off x="6170246" y="3665461"/>
            <a:ext cx="358971" cy="357874"/>
            <a:chOff x="-53634575" y="3976500"/>
            <a:chExt cx="319000" cy="318025"/>
          </a:xfrm>
        </p:grpSpPr>
        <p:sp>
          <p:nvSpPr>
            <p:cNvPr id="8263" name="Google Shape;8263;p77"/>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7"/>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7"/>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7"/>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77"/>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7"/>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7"/>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7"/>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1" name="Google Shape;8271;p77"/>
          <p:cNvGrpSpPr/>
          <p:nvPr/>
        </p:nvGrpSpPr>
        <p:grpSpPr>
          <a:xfrm>
            <a:off x="7965050" y="3208415"/>
            <a:ext cx="314662" cy="358436"/>
            <a:chOff x="-52023900" y="3590075"/>
            <a:chExt cx="279625" cy="318525"/>
          </a:xfrm>
        </p:grpSpPr>
        <p:sp>
          <p:nvSpPr>
            <p:cNvPr id="8272" name="Google Shape;8272;p77"/>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7"/>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7"/>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7"/>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7"/>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7"/>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7"/>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77"/>
          <p:cNvGrpSpPr/>
          <p:nvPr/>
        </p:nvGrpSpPr>
        <p:grpSpPr>
          <a:xfrm>
            <a:off x="5728292" y="1376934"/>
            <a:ext cx="358971" cy="358971"/>
            <a:chOff x="-57173375" y="3198925"/>
            <a:chExt cx="319000" cy="319000"/>
          </a:xfrm>
        </p:grpSpPr>
        <p:sp>
          <p:nvSpPr>
            <p:cNvPr id="8280" name="Google Shape;8280;p77"/>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77"/>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7"/>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7"/>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77"/>
          <p:cNvGrpSpPr/>
          <p:nvPr/>
        </p:nvGrpSpPr>
        <p:grpSpPr>
          <a:xfrm>
            <a:off x="5729178" y="1854374"/>
            <a:ext cx="357198" cy="314690"/>
            <a:chOff x="-57176525" y="3610050"/>
            <a:chExt cx="317425" cy="279650"/>
          </a:xfrm>
        </p:grpSpPr>
        <p:sp>
          <p:nvSpPr>
            <p:cNvPr id="8285" name="Google Shape;8285;p77"/>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77"/>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77"/>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7"/>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7"/>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77"/>
          <p:cNvGrpSpPr/>
          <p:nvPr/>
        </p:nvGrpSpPr>
        <p:grpSpPr>
          <a:xfrm>
            <a:off x="7939633" y="1376934"/>
            <a:ext cx="358099" cy="356326"/>
            <a:chOff x="-55202750" y="3198925"/>
            <a:chExt cx="318225" cy="316650"/>
          </a:xfrm>
        </p:grpSpPr>
        <p:sp>
          <p:nvSpPr>
            <p:cNvPr id="8291" name="Google Shape;8291;p77"/>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7"/>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77"/>
          <p:cNvGrpSpPr/>
          <p:nvPr/>
        </p:nvGrpSpPr>
        <p:grpSpPr>
          <a:xfrm>
            <a:off x="7950267" y="1832234"/>
            <a:ext cx="336830" cy="358099"/>
            <a:chOff x="-55194875" y="3590375"/>
            <a:chExt cx="299325" cy="318225"/>
          </a:xfrm>
        </p:grpSpPr>
        <p:sp>
          <p:nvSpPr>
            <p:cNvPr id="8294" name="Google Shape;8294;p77"/>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7"/>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7"/>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7"/>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7"/>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77"/>
          <p:cNvGrpSpPr/>
          <p:nvPr/>
        </p:nvGrpSpPr>
        <p:grpSpPr>
          <a:xfrm>
            <a:off x="7954884" y="2274505"/>
            <a:ext cx="357198" cy="357198"/>
            <a:chOff x="-55203525" y="3983400"/>
            <a:chExt cx="317425" cy="317425"/>
          </a:xfrm>
        </p:grpSpPr>
        <p:sp>
          <p:nvSpPr>
            <p:cNvPr id="8300" name="Google Shape;8300;p77"/>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7"/>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7"/>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77"/>
          <p:cNvGrpSpPr/>
          <p:nvPr/>
        </p:nvGrpSpPr>
        <p:grpSpPr>
          <a:xfrm>
            <a:off x="6621365" y="2731562"/>
            <a:ext cx="335930" cy="358971"/>
            <a:chOff x="-53232900" y="3192625"/>
            <a:chExt cx="298525" cy="319000"/>
          </a:xfrm>
        </p:grpSpPr>
        <p:sp>
          <p:nvSpPr>
            <p:cNvPr id="8304" name="Google Shape;8304;p77"/>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77"/>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7"/>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7"/>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7"/>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7"/>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7"/>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7"/>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77"/>
          <p:cNvGrpSpPr/>
          <p:nvPr/>
        </p:nvGrpSpPr>
        <p:grpSpPr>
          <a:xfrm>
            <a:off x="6610731" y="3202536"/>
            <a:ext cx="357198" cy="356326"/>
            <a:chOff x="-53242350" y="3584850"/>
            <a:chExt cx="317425" cy="316650"/>
          </a:xfrm>
        </p:grpSpPr>
        <p:sp>
          <p:nvSpPr>
            <p:cNvPr id="8313" name="Google Shape;8313;p77"/>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7"/>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7"/>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7"/>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7"/>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77"/>
          <p:cNvGrpSpPr/>
          <p:nvPr/>
        </p:nvGrpSpPr>
        <p:grpSpPr>
          <a:xfrm>
            <a:off x="6631999" y="3665236"/>
            <a:ext cx="314662" cy="358999"/>
            <a:chOff x="-53224225" y="3976300"/>
            <a:chExt cx="279625" cy="319025"/>
          </a:xfrm>
        </p:grpSpPr>
        <p:sp>
          <p:nvSpPr>
            <p:cNvPr id="8319" name="Google Shape;8319;p77"/>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7"/>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7"/>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77"/>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7"/>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77"/>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77"/>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6" name="Google Shape;8326;p77"/>
          <p:cNvGrpSpPr/>
          <p:nvPr/>
        </p:nvGrpSpPr>
        <p:grpSpPr>
          <a:xfrm>
            <a:off x="7942896" y="3672917"/>
            <a:ext cx="358971" cy="358408"/>
            <a:chOff x="-52043575" y="3983125"/>
            <a:chExt cx="319000" cy="318500"/>
          </a:xfrm>
        </p:grpSpPr>
        <p:sp>
          <p:nvSpPr>
            <p:cNvPr id="8327" name="Google Shape;8327;p77"/>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7"/>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7"/>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7"/>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77"/>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7"/>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7"/>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7"/>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7"/>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77"/>
          <p:cNvGrpSpPr/>
          <p:nvPr/>
        </p:nvGrpSpPr>
        <p:grpSpPr>
          <a:xfrm>
            <a:off x="6196836" y="1376934"/>
            <a:ext cx="314662" cy="358971"/>
            <a:chOff x="-56766175" y="3198925"/>
            <a:chExt cx="279625" cy="319000"/>
          </a:xfrm>
        </p:grpSpPr>
        <p:sp>
          <p:nvSpPr>
            <p:cNvPr id="8337" name="Google Shape;8337;p7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7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7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7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4" name="Google Shape;8344;p77"/>
          <p:cNvGrpSpPr/>
          <p:nvPr/>
        </p:nvGrpSpPr>
        <p:grpSpPr>
          <a:xfrm>
            <a:off x="6195950" y="1832234"/>
            <a:ext cx="316434" cy="358099"/>
            <a:chOff x="-56766175" y="3590375"/>
            <a:chExt cx="281200" cy="318225"/>
          </a:xfrm>
        </p:grpSpPr>
        <p:sp>
          <p:nvSpPr>
            <p:cNvPr id="8345" name="Google Shape;8345;p77"/>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7"/>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7"/>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7"/>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9" name="Google Shape;8349;p77"/>
          <p:cNvGrpSpPr/>
          <p:nvPr/>
        </p:nvGrpSpPr>
        <p:grpSpPr>
          <a:xfrm>
            <a:off x="6232906" y="2273605"/>
            <a:ext cx="272126" cy="358099"/>
            <a:chOff x="-56747275" y="3982600"/>
            <a:chExt cx="241825" cy="318225"/>
          </a:xfrm>
        </p:grpSpPr>
        <p:sp>
          <p:nvSpPr>
            <p:cNvPr id="8350" name="Google Shape;8350;p77"/>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7"/>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77"/>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7"/>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7"/>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7"/>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7"/>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77"/>
          <p:cNvGrpSpPr/>
          <p:nvPr/>
        </p:nvGrpSpPr>
        <p:grpSpPr>
          <a:xfrm>
            <a:off x="4840657" y="3215842"/>
            <a:ext cx="358999" cy="342991"/>
            <a:chOff x="-54812875" y="3596675"/>
            <a:chExt cx="319025" cy="304800"/>
          </a:xfrm>
        </p:grpSpPr>
        <p:sp>
          <p:nvSpPr>
            <p:cNvPr id="8358" name="Google Shape;8358;p77"/>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7"/>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7"/>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7"/>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7"/>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7"/>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7"/>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5" name="Google Shape;8365;p77"/>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77"/>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7" name="Google Shape;8367;p77"/>
          <p:cNvGrpSpPr/>
          <p:nvPr/>
        </p:nvGrpSpPr>
        <p:grpSpPr>
          <a:xfrm>
            <a:off x="4862826" y="3672326"/>
            <a:ext cx="314662" cy="358099"/>
            <a:chOff x="-54793175" y="3982600"/>
            <a:chExt cx="279625" cy="318225"/>
          </a:xfrm>
        </p:grpSpPr>
        <p:sp>
          <p:nvSpPr>
            <p:cNvPr id="8368" name="Google Shape;8368;p77"/>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77"/>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77"/>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77"/>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7"/>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7"/>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7"/>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5" name="Google Shape;8375;p77"/>
          <p:cNvGrpSpPr/>
          <p:nvPr/>
        </p:nvGrpSpPr>
        <p:grpSpPr>
          <a:xfrm>
            <a:off x="7074284" y="2731562"/>
            <a:ext cx="314662" cy="358099"/>
            <a:chOff x="-52832000" y="3192625"/>
            <a:chExt cx="279625" cy="318225"/>
          </a:xfrm>
        </p:grpSpPr>
        <p:sp>
          <p:nvSpPr>
            <p:cNvPr id="8376" name="Google Shape;8376;p77"/>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77"/>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77"/>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7"/>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7"/>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7"/>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77"/>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7"/>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77"/>
          <p:cNvGrpSpPr/>
          <p:nvPr/>
        </p:nvGrpSpPr>
        <p:grpSpPr>
          <a:xfrm>
            <a:off x="5760817" y="2272929"/>
            <a:ext cx="323524" cy="358774"/>
            <a:chOff x="-57162350" y="3982000"/>
            <a:chExt cx="287500" cy="318825"/>
          </a:xfrm>
        </p:grpSpPr>
        <p:sp>
          <p:nvSpPr>
            <p:cNvPr id="8385" name="Google Shape;8385;p77"/>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7"/>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7"/>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7"/>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7"/>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77"/>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7"/>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77"/>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77"/>
          <p:cNvGrpSpPr/>
          <p:nvPr/>
        </p:nvGrpSpPr>
        <p:grpSpPr>
          <a:xfrm>
            <a:off x="7052130" y="3203436"/>
            <a:ext cx="358971" cy="357198"/>
            <a:chOff x="-52851675" y="3585650"/>
            <a:chExt cx="319000" cy="317425"/>
          </a:xfrm>
        </p:grpSpPr>
        <p:sp>
          <p:nvSpPr>
            <p:cNvPr id="8394" name="Google Shape;8394;p77"/>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7"/>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7"/>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7"/>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7"/>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77"/>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0" name="Google Shape;8400;p77"/>
          <p:cNvGrpSpPr/>
          <p:nvPr/>
        </p:nvGrpSpPr>
        <p:grpSpPr>
          <a:xfrm>
            <a:off x="7074284" y="3665236"/>
            <a:ext cx="314662" cy="358999"/>
            <a:chOff x="-52832000" y="3976300"/>
            <a:chExt cx="279625" cy="319025"/>
          </a:xfrm>
        </p:grpSpPr>
        <p:sp>
          <p:nvSpPr>
            <p:cNvPr id="8401" name="Google Shape;8401;p77"/>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7"/>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7"/>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7"/>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7"/>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77"/>
          <p:cNvGrpSpPr/>
          <p:nvPr/>
        </p:nvGrpSpPr>
        <p:grpSpPr>
          <a:xfrm>
            <a:off x="6191490" y="4119884"/>
            <a:ext cx="316434" cy="358099"/>
            <a:chOff x="-51633225" y="3198925"/>
            <a:chExt cx="281200" cy="318225"/>
          </a:xfrm>
        </p:grpSpPr>
        <p:sp>
          <p:nvSpPr>
            <p:cNvPr id="8407" name="Google Shape;8407;p77"/>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77"/>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7"/>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7"/>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7"/>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77"/>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7"/>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4" name="Google Shape;8414;p77"/>
          <p:cNvGrpSpPr/>
          <p:nvPr/>
        </p:nvGrpSpPr>
        <p:grpSpPr>
          <a:xfrm>
            <a:off x="6610314" y="1377806"/>
            <a:ext cx="365188" cy="357226"/>
            <a:chOff x="-56396775" y="3199700"/>
            <a:chExt cx="324525" cy="317450"/>
          </a:xfrm>
        </p:grpSpPr>
        <p:sp>
          <p:nvSpPr>
            <p:cNvPr id="8415" name="Google Shape;8415;p77"/>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7"/>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7"/>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7"/>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7"/>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7"/>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1" name="Google Shape;8421;p77"/>
          <p:cNvGrpSpPr/>
          <p:nvPr/>
        </p:nvGrpSpPr>
        <p:grpSpPr>
          <a:xfrm>
            <a:off x="6613408" y="1843740"/>
            <a:ext cx="358999" cy="335958"/>
            <a:chOff x="-56394425" y="3600600"/>
            <a:chExt cx="319025" cy="298550"/>
          </a:xfrm>
        </p:grpSpPr>
        <p:sp>
          <p:nvSpPr>
            <p:cNvPr id="8422" name="Google Shape;8422;p77"/>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77"/>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7"/>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77"/>
          <p:cNvGrpSpPr/>
          <p:nvPr/>
        </p:nvGrpSpPr>
        <p:grpSpPr>
          <a:xfrm>
            <a:off x="6644175" y="2274505"/>
            <a:ext cx="327068" cy="357198"/>
            <a:chOff x="-56379450" y="3983400"/>
            <a:chExt cx="290650" cy="317425"/>
          </a:xfrm>
        </p:grpSpPr>
        <p:sp>
          <p:nvSpPr>
            <p:cNvPr id="8426" name="Google Shape;8426;p77"/>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77"/>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7"/>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77"/>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7"/>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7"/>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7"/>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7"/>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4" name="Google Shape;8434;p77"/>
          <p:cNvGrpSpPr/>
          <p:nvPr/>
        </p:nvGrpSpPr>
        <p:grpSpPr>
          <a:xfrm>
            <a:off x="5307879" y="2738651"/>
            <a:ext cx="316434" cy="358971"/>
            <a:chOff x="-54401725" y="3198925"/>
            <a:chExt cx="281200" cy="319000"/>
          </a:xfrm>
        </p:grpSpPr>
        <p:sp>
          <p:nvSpPr>
            <p:cNvPr id="8435" name="Google Shape;8435;p77"/>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7"/>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7"/>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7"/>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77"/>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77"/>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7"/>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7"/>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7"/>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7"/>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77"/>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77"/>
          <p:cNvGrpSpPr/>
          <p:nvPr/>
        </p:nvGrpSpPr>
        <p:grpSpPr>
          <a:xfrm>
            <a:off x="5308766" y="3208753"/>
            <a:ext cx="314662" cy="358099"/>
            <a:chOff x="-54401725" y="3590375"/>
            <a:chExt cx="279625" cy="318225"/>
          </a:xfrm>
        </p:grpSpPr>
        <p:sp>
          <p:nvSpPr>
            <p:cNvPr id="8447" name="Google Shape;8447;p77"/>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7"/>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77"/>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7"/>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7"/>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77"/>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77"/>
          <p:cNvGrpSpPr/>
          <p:nvPr/>
        </p:nvGrpSpPr>
        <p:grpSpPr>
          <a:xfrm>
            <a:off x="5306557" y="3672326"/>
            <a:ext cx="319079" cy="358099"/>
            <a:chOff x="-54403300" y="3982600"/>
            <a:chExt cx="283550" cy="318225"/>
          </a:xfrm>
        </p:grpSpPr>
        <p:sp>
          <p:nvSpPr>
            <p:cNvPr id="8454" name="Google Shape;8454;p77"/>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77"/>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7"/>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7"/>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77"/>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9" name="Google Shape;8459;p77"/>
          <p:cNvGrpSpPr/>
          <p:nvPr/>
        </p:nvGrpSpPr>
        <p:grpSpPr>
          <a:xfrm>
            <a:off x="7493951" y="2733559"/>
            <a:ext cx="356298" cy="356973"/>
            <a:chOff x="-52458650" y="3194400"/>
            <a:chExt cx="316625" cy="317225"/>
          </a:xfrm>
        </p:grpSpPr>
        <p:sp>
          <p:nvSpPr>
            <p:cNvPr id="8460" name="Google Shape;8460;p77"/>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77"/>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7"/>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7"/>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7"/>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77"/>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77"/>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7"/>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8" name="Google Shape;8468;p77"/>
          <p:cNvGrpSpPr/>
          <p:nvPr/>
        </p:nvGrpSpPr>
        <p:grpSpPr>
          <a:xfrm>
            <a:off x="4862826" y="2738651"/>
            <a:ext cx="314662" cy="358971"/>
            <a:chOff x="-54793175" y="3198925"/>
            <a:chExt cx="279625" cy="319000"/>
          </a:xfrm>
        </p:grpSpPr>
        <p:sp>
          <p:nvSpPr>
            <p:cNvPr id="8469" name="Google Shape;8469;p77"/>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7"/>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7"/>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77"/>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7"/>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7"/>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7"/>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77"/>
          <p:cNvGrpSpPr/>
          <p:nvPr/>
        </p:nvGrpSpPr>
        <p:grpSpPr>
          <a:xfrm>
            <a:off x="7503249" y="3202536"/>
            <a:ext cx="337703" cy="357845"/>
            <a:chOff x="-52450000" y="3584850"/>
            <a:chExt cx="300100" cy="318000"/>
          </a:xfrm>
        </p:grpSpPr>
        <p:sp>
          <p:nvSpPr>
            <p:cNvPr id="8477" name="Google Shape;8477;p77"/>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77"/>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7"/>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7"/>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7"/>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7"/>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7"/>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4" name="Google Shape;8484;p77"/>
          <p:cNvGrpSpPr/>
          <p:nvPr/>
        </p:nvGrpSpPr>
        <p:grpSpPr>
          <a:xfrm>
            <a:off x="7514769" y="3667009"/>
            <a:ext cx="314662" cy="357226"/>
            <a:chOff x="-52440550" y="3977875"/>
            <a:chExt cx="279625" cy="317450"/>
          </a:xfrm>
        </p:grpSpPr>
        <p:sp>
          <p:nvSpPr>
            <p:cNvPr id="8485" name="Google Shape;8485;p77"/>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7"/>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7"/>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7"/>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7"/>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7"/>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7"/>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77"/>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77"/>
          <p:cNvGrpSpPr/>
          <p:nvPr/>
        </p:nvGrpSpPr>
        <p:grpSpPr>
          <a:xfrm>
            <a:off x="6626703" y="4123215"/>
            <a:ext cx="314662" cy="358999"/>
            <a:chOff x="-51623775" y="3584850"/>
            <a:chExt cx="279625" cy="319025"/>
          </a:xfrm>
        </p:grpSpPr>
        <p:sp>
          <p:nvSpPr>
            <p:cNvPr id="8494" name="Google Shape;8494;p77"/>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7"/>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7"/>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7"/>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7"/>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7"/>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7"/>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7"/>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7"/>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3" name="Google Shape;8503;p77"/>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Help &amp; Support Icons</a:t>
            </a:r>
            <a:endParaRPr sz="2400">
              <a:solidFill>
                <a:srgbClr val="FFFFFF"/>
              </a:solidFill>
            </a:endParaRPr>
          </a:p>
        </p:txBody>
      </p:sp>
      <p:sp>
        <p:nvSpPr>
          <p:cNvPr id="8504" name="Google Shape;8504;p77"/>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Avatar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08" name="Shape 8508"/>
        <p:cNvGrpSpPr/>
        <p:nvPr/>
      </p:nvGrpSpPr>
      <p:grpSpPr>
        <a:xfrm>
          <a:off x="0" y="0"/>
          <a:ext cx="0" cy="0"/>
          <a:chOff x="0" y="0"/>
          <a:chExt cx="0" cy="0"/>
        </a:xfrm>
      </p:grpSpPr>
      <p:grpSp>
        <p:nvGrpSpPr>
          <p:cNvPr id="8509" name="Google Shape;8509;p78"/>
          <p:cNvGrpSpPr/>
          <p:nvPr/>
        </p:nvGrpSpPr>
        <p:grpSpPr>
          <a:xfrm>
            <a:off x="866775" y="1386849"/>
            <a:ext cx="276003" cy="357300"/>
            <a:chOff x="-50469125" y="3183175"/>
            <a:chExt cx="233150" cy="301825"/>
          </a:xfrm>
        </p:grpSpPr>
        <p:sp>
          <p:nvSpPr>
            <p:cNvPr id="8510" name="Google Shape;8510;p78"/>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78"/>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78"/>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3" name="Google Shape;8513;p78"/>
          <p:cNvGrpSpPr/>
          <p:nvPr/>
        </p:nvGrpSpPr>
        <p:grpSpPr>
          <a:xfrm>
            <a:off x="826674" y="1822251"/>
            <a:ext cx="356205" cy="355288"/>
            <a:chOff x="-50504575" y="3550975"/>
            <a:chExt cx="300900" cy="300125"/>
          </a:xfrm>
        </p:grpSpPr>
        <p:sp>
          <p:nvSpPr>
            <p:cNvPr id="8514" name="Google Shape;8514;p78"/>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8"/>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78"/>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78"/>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8" name="Google Shape;8518;p78"/>
          <p:cNvGrpSpPr/>
          <p:nvPr/>
        </p:nvGrpSpPr>
        <p:grpSpPr>
          <a:xfrm>
            <a:off x="826674" y="2260493"/>
            <a:ext cx="356205" cy="354341"/>
            <a:chOff x="-50503000" y="3921175"/>
            <a:chExt cx="300900" cy="299325"/>
          </a:xfrm>
        </p:grpSpPr>
        <p:sp>
          <p:nvSpPr>
            <p:cNvPr id="8519" name="Google Shape;8519;p78"/>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8"/>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8"/>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8"/>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78"/>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4" name="Google Shape;8524;p78"/>
          <p:cNvGrpSpPr/>
          <p:nvPr/>
        </p:nvGrpSpPr>
        <p:grpSpPr>
          <a:xfrm>
            <a:off x="3030727" y="1406411"/>
            <a:ext cx="355258" cy="356205"/>
            <a:chOff x="-48630025" y="3199700"/>
            <a:chExt cx="300100" cy="300900"/>
          </a:xfrm>
        </p:grpSpPr>
        <p:sp>
          <p:nvSpPr>
            <p:cNvPr id="8525" name="Google Shape;8525;p78"/>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78"/>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8"/>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8" name="Google Shape;8528;p78"/>
          <p:cNvGrpSpPr/>
          <p:nvPr/>
        </p:nvGrpSpPr>
        <p:grpSpPr>
          <a:xfrm>
            <a:off x="3030727" y="1843707"/>
            <a:ext cx="355258" cy="355258"/>
            <a:chOff x="-48630025" y="3569100"/>
            <a:chExt cx="300100" cy="300100"/>
          </a:xfrm>
        </p:grpSpPr>
        <p:sp>
          <p:nvSpPr>
            <p:cNvPr id="8529" name="Google Shape;8529;p78"/>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8"/>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8"/>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8"/>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8"/>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8"/>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78"/>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8"/>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8"/>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8"/>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9" name="Google Shape;8539;p78"/>
          <p:cNvGrpSpPr/>
          <p:nvPr/>
        </p:nvGrpSpPr>
        <p:grpSpPr>
          <a:xfrm>
            <a:off x="3031201" y="2281003"/>
            <a:ext cx="354311" cy="353394"/>
            <a:chOff x="-48629225" y="3938500"/>
            <a:chExt cx="299300" cy="298525"/>
          </a:xfrm>
        </p:grpSpPr>
        <p:sp>
          <p:nvSpPr>
            <p:cNvPr id="8540" name="Google Shape;8540;p78"/>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8"/>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8"/>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8"/>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4" name="Google Shape;8544;p78"/>
          <p:cNvGrpSpPr/>
          <p:nvPr/>
        </p:nvGrpSpPr>
        <p:grpSpPr>
          <a:xfrm>
            <a:off x="1766604" y="2752344"/>
            <a:ext cx="311458" cy="354341"/>
            <a:chOff x="-46762575" y="3200500"/>
            <a:chExt cx="263100" cy="299325"/>
          </a:xfrm>
        </p:grpSpPr>
        <p:sp>
          <p:nvSpPr>
            <p:cNvPr id="8545" name="Google Shape;8545;p78"/>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78"/>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8"/>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8"/>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8"/>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0" name="Google Shape;8550;p78"/>
          <p:cNvGrpSpPr/>
          <p:nvPr/>
        </p:nvGrpSpPr>
        <p:grpSpPr>
          <a:xfrm>
            <a:off x="1744689" y="3211066"/>
            <a:ext cx="355288" cy="312375"/>
            <a:chOff x="-46779900" y="3588000"/>
            <a:chExt cx="300125" cy="263875"/>
          </a:xfrm>
        </p:grpSpPr>
        <p:sp>
          <p:nvSpPr>
            <p:cNvPr id="8551" name="Google Shape;8551;p78"/>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8"/>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8"/>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8"/>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5" name="Google Shape;8555;p78"/>
          <p:cNvGrpSpPr/>
          <p:nvPr/>
        </p:nvGrpSpPr>
        <p:grpSpPr>
          <a:xfrm>
            <a:off x="1745162" y="3625988"/>
            <a:ext cx="354341" cy="353394"/>
            <a:chOff x="-46779100" y="3938500"/>
            <a:chExt cx="299325" cy="298525"/>
          </a:xfrm>
        </p:grpSpPr>
        <p:sp>
          <p:nvSpPr>
            <p:cNvPr id="8556" name="Google Shape;8556;p78"/>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8"/>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8" name="Google Shape;8558;p78"/>
          <p:cNvGrpSpPr/>
          <p:nvPr/>
        </p:nvGrpSpPr>
        <p:grpSpPr>
          <a:xfrm>
            <a:off x="3952900" y="2758855"/>
            <a:ext cx="355258" cy="355288"/>
            <a:chOff x="-44924250" y="3206000"/>
            <a:chExt cx="300100" cy="300125"/>
          </a:xfrm>
        </p:grpSpPr>
        <p:sp>
          <p:nvSpPr>
            <p:cNvPr id="8559" name="Google Shape;8559;p78"/>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8"/>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78"/>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8"/>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8"/>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78"/>
          <p:cNvGrpSpPr/>
          <p:nvPr/>
        </p:nvGrpSpPr>
        <p:grpSpPr>
          <a:xfrm>
            <a:off x="1267386" y="1386849"/>
            <a:ext cx="355258" cy="355258"/>
            <a:chOff x="-50134375" y="3183175"/>
            <a:chExt cx="300100" cy="300100"/>
          </a:xfrm>
        </p:grpSpPr>
        <p:sp>
          <p:nvSpPr>
            <p:cNvPr id="8565" name="Google Shape;8565;p78"/>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8"/>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8"/>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78"/>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78"/>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78"/>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78"/>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8"/>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78"/>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78"/>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78"/>
          <p:cNvGrpSpPr/>
          <p:nvPr/>
        </p:nvGrpSpPr>
        <p:grpSpPr>
          <a:xfrm>
            <a:off x="1267386" y="1822251"/>
            <a:ext cx="355258" cy="355288"/>
            <a:chOff x="-50134375" y="3550975"/>
            <a:chExt cx="300100" cy="300125"/>
          </a:xfrm>
        </p:grpSpPr>
        <p:sp>
          <p:nvSpPr>
            <p:cNvPr id="8576" name="Google Shape;8576;p78"/>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78"/>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78"/>
          <p:cNvGrpSpPr/>
          <p:nvPr/>
        </p:nvGrpSpPr>
        <p:grpSpPr>
          <a:xfrm>
            <a:off x="1267386" y="2259783"/>
            <a:ext cx="355258" cy="355051"/>
            <a:chOff x="-50134375" y="3920575"/>
            <a:chExt cx="300100" cy="299925"/>
          </a:xfrm>
        </p:grpSpPr>
        <p:sp>
          <p:nvSpPr>
            <p:cNvPr id="8579" name="Google Shape;8579;p78"/>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8"/>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8"/>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2" name="Google Shape;8582;p78"/>
          <p:cNvGrpSpPr/>
          <p:nvPr/>
        </p:nvGrpSpPr>
        <p:grpSpPr>
          <a:xfrm>
            <a:off x="3478110" y="1407358"/>
            <a:ext cx="357123" cy="355258"/>
            <a:chOff x="-48262200" y="3200500"/>
            <a:chExt cx="301675" cy="300100"/>
          </a:xfrm>
        </p:grpSpPr>
        <p:sp>
          <p:nvSpPr>
            <p:cNvPr id="8583" name="Google Shape;8583;p78"/>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8"/>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8"/>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78"/>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8"/>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8"/>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8"/>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8"/>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8"/>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78"/>
          <p:cNvGrpSpPr/>
          <p:nvPr/>
        </p:nvGrpSpPr>
        <p:grpSpPr>
          <a:xfrm>
            <a:off x="3507483" y="1844447"/>
            <a:ext cx="298377" cy="354519"/>
            <a:chOff x="-48233050" y="3569725"/>
            <a:chExt cx="252050" cy="299475"/>
          </a:xfrm>
        </p:grpSpPr>
        <p:sp>
          <p:nvSpPr>
            <p:cNvPr id="8593" name="Google Shape;8593;p7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78"/>
          <p:cNvGrpSpPr/>
          <p:nvPr/>
        </p:nvGrpSpPr>
        <p:grpSpPr>
          <a:xfrm>
            <a:off x="3531248" y="2278191"/>
            <a:ext cx="250847" cy="358070"/>
            <a:chOff x="-48216525" y="3936125"/>
            <a:chExt cx="211900" cy="302475"/>
          </a:xfrm>
        </p:grpSpPr>
        <p:sp>
          <p:nvSpPr>
            <p:cNvPr id="8597" name="Google Shape;8597;p78"/>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78"/>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8"/>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8"/>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1" name="Google Shape;8601;p78"/>
          <p:cNvGrpSpPr/>
          <p:nvPr/>
        </p:nvGrpSpPr>
        <p:grpSpPr>
          <a:xfrm>
            <a:off x="2186966" y="2753261"/>
            <a:ext cx="355258" cy="355288"/>
            <a:chOff x="-46410500" y="3201275"/>
            <a:chExt cx="300100" cy="300125"/>
          </a:xfrm>
        </p:grpSpPr>
        <p:sp>
          <p:nvSpPr>
            <p:cNvPr id="8602" name="Google Shape;8602;p78"/>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78"/>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78"/>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8"/>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8"/>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7" name="Google Shape;8607;p78"/>
          <p:cNvGrpSpPr/>
          <p:nvPr/>
        </p:nvGrpSpPr>
        <p:grpSpPr>
          <a:xfrm>
            <a:off x="2186966" y="3188692"/>
            <a:ext cx="355258" cy="356205"/>
            <a:chOff x="-46409700" y="3569100"/>
            <a:chExt cx="300100" cy="300900"/>
          </a:xfrm>
        </p:grpSpPr>
        <p:sp>
          <p:nvSpPr>
            <p:cNvPr id="8608" name="Google Shape;8608;p78"/>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8"/>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78"/>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8"/>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8"/>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78"/>
          <p:cNvGrpSpPr/>
          <p:nvPr/>
        </p:nvGrpSpPr>
        <p:grpSpPr>
          <a:xfrm>
            <a:off x="2174847" y="3624124"/>
            <a:ext cx="379497" cy="358070"/>
            <a:chOff x="-46422300" y="3936925"/>
            <a:chExt cx="320575" cy="302475"/>
          </a:xfrm>
        </p:grpSpPr>
        <p:sp>
          <p:nvSpPr>
            <p:cNvPr id="8614" name="Google Shape;8614;p7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78"/>
          <p:cNvGrpSpPr/>
          <p:nvPr/>
        </p:nvGrpSpPr>
        <p:grpSpPr>
          <a:xfrm>
            <a:off x="3952426" y="3178452"/>
            <a:ext cx="356205" cy="355258"/>
            <a:chOff x="-44914800" y="3560450"/>
            <a:chExt cx="300900" cy="300100"/>
          </a:xfrm>
        </p:grpSpPr>
        <p:sp>
          <p:nvSpPr>
            <p:cNvPr id="8617" name="Google Shape;8617;p78"/>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8"/>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78"/>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78"/>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78"/>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78"/>
          <p:cNvGrpSpPr/>
          <p:nvPr/>
        </p:nvGrpSpPr>
        <p:grpSpPr>
          <a:xfrm>
            <a:off x="1707478" y="1387086"/>
            <a:ext cx="354311" cy="354104"/>
            <a:chOff x="-49764975" y="3183375"/>
            <a:chExt cx="299300" cy="299125"/>
          </a:xfrm>
        </p:grpSpPr>
        <p:sp>
          <p:nvSpPr>
            <p:cNvPr id="8623" name="Google Shape;8623;p7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7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7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7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7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7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7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7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7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78"/>
          <p:cNvGrpSpPr/>
          <p:nvPr/>
        </p:nvGrpSpPr>
        <p:grpSpPr>
          <a:xfrm>
            <a:off x="1707478" y="1822547"/>
            <a:ext cx="354311" cy="355909"/>
            <a:chOff x="-49764975" y="3551225"/>
            <a:chExt cx="299300" cy="300650"/>
          </a:xfrm>
        </p:grpSpPr>
        <p:sp>
          <p:nvSpPr>
            <p:cNvPr id="8633" name="Google Shape;8633;p78"/>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8"/>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8"/>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78"/>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78"/>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78"/>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78"/>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78"/>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8"/>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8"/>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78"/>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78"/>
          <p:cNvGrpSpPr/>
          <p:nvPr/>
        </p:nvGrpSpPr>
        <p:grpSpPr>
          <a:xfrm>
            <a:off x="1705140" y="2259310"/>
            <a:ext cx="358987" cy="355525"/>
            <a:chOff x="-49766550" y="3920175"/>
            <a:chExt cx="303250" cy="300325"/>
          </a:xfrm>
        </p:grpSpPr>
        <p:sp>
          <p:nvSpPr>
            <p:cNvPr id="8645" name="Google Shape;8645;p78"/>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8"/>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78"/>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78"/>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78"/>
          <p:cNvGrpSpPr/>
          <p:nvPr/>
        </p:nvGrpSpPr>
        <p:grpSpPr>
          <a:xfrm>
            <a:off x="3920671" y="1407358"/>
            <a:ext cx="357123" cy="354341"/>
            <a:chOff x="-47892800" y="3200500"/>
            <a:chExt cx="301675" cy="299325"/>
          </a:xfrm>
        </p:grpSpPr>
        <p:sp>
          <p:nvSpPr>
            <p:cNvPr id="8650" name="Google Shape;8650;p78"/>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78"/>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78"/>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78"/>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78"/>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78"/>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78"/>
          <p:cNvGrpSpPr/>
          <p:nvPr/>
        </p:nvGrpSpPr>
        <p:grpSpPr>
          <a:xfrm>
            <a:off x="3984537" y="1843707"/>
            <a:ext cx="229391" cy="355258"/>
            <a:chOff x="-47839250" y="3569100"/>
            <a:chExt cx="193775" cy="300100"/>
          </a:xfrm>
        </p:grpSpPr>
        <p:sp>
          <p:nvSpPr>
            <p:cNvPr id="8657" name="Google Shape;8657;p78"/>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78"/>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78"/>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78"/>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78"/>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78"/>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78"/>
          <p:cNvGrpSpPr/>
          <p:nvPr/>
        </p:nvGrpSpPr>
        <p:grpSpPr>
          <a:xfrm>
            <a:off x="3921603" y="2280056"/>
            <a:ext cx="355258" cy="356205"/>
            <a:chOff x="-47892800" y="3937700"/>
            <a:chExt cx="300100" cy="300900"/>
          </a:xfrm>
        </p:grpSpPr>
        <p:sp>
          <p:nvSpPr>
            <p:cNvPr id="8664" name="Google Shape;8664;p78"/>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78"/>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78"/>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8"/>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78"/>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78"/>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78"/>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8"/>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78"/>
          <p:cNvGrpSpPr/>
          <p:nvPr/>
        </p:nvGrpSpPr>
        <p:grpSpPr>
          <a:xfrm>
            <a:off x="2626898" y="2773770"/>
            <a:ext cx="355258" cy="311458"/>
            <a:chOff x="-46042675" y="3218600"/>
            <a:chExt cx="300100" cy="263100"/>
          </a:xfrm>
        </p:grpSpPr>
        <p:sp>
          <p:nvSpPr>
            <p:cNvPr id="8673" name="Google Shape;8673;p7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7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7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7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7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7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78"/>
          <p:cNvGrpSpPr/>
          <p:nvPr/>
        </p:nvGrpSpPr>
        <p:grpSpPr>
          <a:xfrm>
            <a:off x="2626898" y="3188219"/>
            <a:ext cx="355258" cy="323118"/>
            <a:chOff x="-46042675" y="3568700"/>
            <a:chExt cx="300100" cy="272950"/>
          </a:xfrm>
        </p:grpSpPr>
        <p:sp>
          <p:nvSpPr>
            <p:cNvPr id="8680" name="Google Shape;8680;p78"/>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78"/>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8"/>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78"/>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4" name="Google Shape;8684;p78"/>
          <p:cNvGrpSpPr/>
          <p:nvPr/>
        </p:nvGrpSpPr>
        <p:grpSpPr>
          <a:xfrm>
            <a:off x="2668849" y="3625189"/>
            <a:ext cx="271357" cy="356057"/>
            <a:chOff x="-46007225" y="3937825"/>
            <a:chExt cx="229225" cy="300775"/>
          </a:xfrm>
        </p:grpSpPr>
        <p:sp>
          <p:nvSpPr>
            <p:cNvPr id="8685" name="Google Shape;8685;p78"/>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78"/>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78"/>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78"/>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78"/>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78"/>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78"/>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78"/>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8"/>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8"/>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78"/>
          <p:cNvGrpSpPr/>
          <p:nvPr/>
        </p:nvGrpSpPr>
        <p:grpSpPr>
          <a:xfrm>
            <a:off x="3974341" y="3615275"/>
            <a:ext cx="312375" cy="357596"/>
            <a:chOff x="-44895900" y="3929450"/>
            <a:chExt cx="263875" cy="302075"/>
          </a:xfrm>
        </p:grpSpPr>
        <p:sp>
          <p:nvSpPr>
            <p:cNvPr id="8696" name="Google Shape;8696;p78"/>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78"/>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78"/>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78"/>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78"/>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78"/>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78"/>
          <p:cNvGrpSpPr/>
          <p:nvPr/>
        </p:nvGrpSpPr>
        <p:grpSpPr>
          <a:xfrm>
            <a:off x="2148160" y="1398036"/>
            <a:ext cx="356205" cy="332885"/>
            <a:chOff x="-49397175" y="3192625"/>
            <a:chExt cx="300900" cy="281200"/>
          </a:xfrm>
        </p:grpSpPr>
        <p:sp>
          <p:nvSpPr>
            <p:cNvPr id="8703" name="Google Shape;8703;p78"/>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78"/>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8"/>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78"/>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78"/>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8"/>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78"/>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78"/>
          <p:cNvGrpSpPr/>
          <p:nvPr/>
        </p:nvGrpSpPr>
        <p:grpSpPr>
          <a:xfrm>
            <a:off x="2174263" y="1822251"/>
            <a:ext cx="304000" cy="356205"/>
            <a:chOff x="-49375900" y="3550975"/>
            <a:chExt cx="256800" cy="300900"/>
          </a:xfrm>
        </p:grpSpPr>
        <p:sp>
          <p:nvSpPr>
            <p:cNvPr id="8711" name="Google Shape;8711;p78"/>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78"/>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78"/>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78"/>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78"/>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78"/>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78"/>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8"/>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78"/>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78"/>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78"/>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2" name="Google Shape;8722;p78"/>
          <p:cNvGrpSpPr/>
          <p:nvPr/>
        </p:nvGrpSpPr>
        <p:grpSpPr>
          <a:xfrm>
            <a:off x="2169616" y="2259546"/>
            <a:ext cx="313293" cy="356205"/>
            <a:chOff x="-49378250" y="3920375"/>
            <a:chExt cx="264650" cy="300900"/>
          </a:xfrm>
        </p:grpSpPr>
        <p:sp>
          <p:nvSpPr>
            <p:cNvPr id="8723" name="Google Shape;8723;p78"/>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78"/>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78"/>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78"/>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8"/>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8"/>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78"/>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0" name="Google Shape;8730;p78"/>
          <p:cNvGrpSpPr/>
          <p:nvPr/>
        </p:nvGrpSpPr>
        <p:grpSpPr>
          <a:xfrm>
            <a:off x="888604" y="2752344"/>
            <a:ext cx="312375" cy="357123"/>
            <a:chOff x="-47505300" y="3200500"/>
            <a:chExt cx="263875" cy="301675"/>
          </a:xfrm>
        </p:grpSpPr>
        <p:sp>
          <p:nvSpPr>
            <p:cNvPr id="8731" name="Google Shape;8731;p78"/>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78"/>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8"/>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8"/>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8"/>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8"/>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78"/>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8"/>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8"/>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78"/>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78"/>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78"/>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78"/>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78"/>
          <p:cNvGrpSpPr/>
          <p:nvPr/>
        </p:nvGrpSpPr>
        <p:grpSpPr>
          <a:xfrm>
            <a:off x="866704" y="3188692"/>
            <a:ext cx="356176" cy="355051"/>
            <a:chOff x="-47524975" y="3569100"/>
            <a:chExt cx="300875" cy="299925"/>
          </a:xfrm>
        </p:grpSpPr>
        <p:sp>
          <p:nvSpPr>
            <p:cNvPr id="8745" name="Google Shape;8745;p78"/>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78"/>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78"/>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78"/>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78"/>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0" name="Google Shape;8750;p78"/>
          <p:cNvGrpSpPr/>
          <p:nvPr/>
        </p:nvGrpSpPr>
        <p:grpSpPr>
          <a:xfrm>
            <a:off x="867162" y="3667954"/>
            <a:ext cx="355258" cy="270410"/>
            <a:chOff x="-47523400" y="3973950"/>
            <a:chExt cx="300100" cy="228425"/>
          </a:xfrm>
        </p:grpSpPr>
        <p:sp>
          <p:nvSpPr>
            <p:cNvPr id="8751" name="Google Shape;8751;p78"/>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8"/>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8"/>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78"/>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78"/>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78"/>
          <p:cNvGrpSpPr/>
          <p:nvPr/>
        </p:nvGrpSpPr>
        <p:grpSpPr>
          <a:xfrm>
            <a:off x="3072283" y="2750953"/>
            <a:ext cx="354341" cy="357596"/>
            <a:chOff x="-45673275" y="3199325"/>
            <a:chExt cx="299325" cy="302075"/>
          </a:xfrm>
        </p:grpSpPr>
        <p:sp>
          <p:nvSpPr>
            <p:cNvPr id="8757" name="Google Shape;8757;p78"/>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78"/>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78"/>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78"/>
          <p:cNvGrpSpPr/>
          <p:nvPr/>
        </p:nvGrpSpPr>
        <p:grpSpPr>
          <a:xfrm>
            <a:off x="3071351" y="3209202"/>
            <a:ext cx="356205" cy="314240"/>
            <a:chOff x="-45674075" y="3586425"/>
            <a:chExt cx="300900" cy="265450"/>
          </a:xfrm>
        </p:grpSpPr>
        <p:sp>
          <p:nvSpPr>
            <p:cNvPr id="8761" name="Google Shape;8761;p78"/>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78"/>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3" name="Google Shape;8763;p78"/>
          <p:cNvGrpSpPr/>
          <p:nvPr/>
        </p:nvGrpSpPr>
        <p:grpSpPr>
          <a:xfrm>
            <a:off x="3072283" y="3625041"/>
            <a:ext cx="354341" cy="356205"/>
            <a:chOff x="-45673275" y="3937700"/>
            <a:chExt cx="299325" cy="300900"/>
          </a:xfrm>
        </p:grpSpPr>
        <p:sp>
          <p:nvSpPr>
            <p:cNvPr id="8764" name="Google Shape;8764;p78"/>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78"/>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78"/>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78"/>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78"/>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78"/>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0" name="Google Shape;8770;p78"/>
          <p:cNvGrpSpPr/>
          <p:nvPr/>
        </p:nvGrpSpPr>
        <p:grpSpPr>
          <a:xfrm>
            <a:off x="2186449" y="4117825"/>
            <a:ext cx="356205" cy="356205"/>
            <a:chOff x="-44512325" y="3176075"/>
            <a:chExt cx="300900" cy="300900"/>
          </a:xfrm>
        </p:grpSpPr>
        <p:sp>
          <p:nvSpPr>
            <p:cNvPr id="8771" name="Google Shape;8771;p78"/>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78"/>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78"/>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4" name="Google Shape;8774;p78"/>
          <p:cNvGrpSpPr/>
          <p:nvPr/>
        </p:nvGrpSpPr>
        <p:grpSpPr>
          <a:xfrm>
            <a:off x="2589789" y="1386849"/>
            <a:ext cx="354341" cy="354341"/>
            <a:chOff x="-49027775" y="3183175"/>
            <a:chExt cx="299325" cy="299325"/>
          </a:xfrm>
        </p:grpSpPr>
        <p:sp>
          <p:nvSpPr>
            <p:cNvPr id="8775" name="Google Shape;8775;p78"/>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78"/>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78"/>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78"/>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9" name="Google Shape;8779;p78"/>
          <p:cNvGrpSpPr/>
          <p:nvPr/>
        </p:nvGrpSpPr>
        <p:grpSpPr>
          <a:xfrm>
            <a:off x="2589330" y="1822251"/>
            <a:ext cx="355258" cy="357152"/>
            <a:chOff x="-49027775" y="3550975"/>
            <a:chExt cx="300100" cy="301700"/>
          </a:xfrm>
        </p:grpSpPr>
        <p:sp>
          <p:nvSpPr>
            <p:cNvPr id="8780" name="Google Shape;8780;p78"/>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78"/>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78"/>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78"/>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78"/>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78"/>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78"/>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78"/>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78"/>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78"/>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0" name="Google Shape;8790;p78"/>
          <p:cNvGrpSpPr/>
          <p:nvPr/>
        </p:nvGrpSpPr>
        <p:grpSpPr>
          <a:xfrm>
            <a:off x="2587406" y="2259310"/>
            <a:ext cx="359106" cy="355525"/>
            <a:chOff x="-49031025" y="3920175"/>
            <a:chExt cx="303350" cy="300325"/>
          </a:xfrm>
        </p:grpSpPr>
        <p:sp>
          <p:nvSpPr>
            <p:cNvPr id="8791" name="Google Shape;8791;p78"/>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78"/>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78"/>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78"/>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78"/>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8"/>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7" name="Google Shape;8797;p78"/>
          <p:cNvGrpSpPr/>
          <p:nvPr/>
        </p:nvGrpSpPr>
        <p:grpSpPr>
          <a:xfrm>
            <a:off x="1303511" y="2752344"/>
            <a:ext cx="356176" cy="354341"/>
            <a:chOff x="-47155575" y="3200500"/>
            <a:chExt cx="300875" cy="299325"/>
          </a:xfrm>
        </p:grpSpPr>
        <p:sp>
          <p:nvSpPr>
            <p:cNvPr id="8798" name="Google Shape;8798;p78"/>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78"/>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78"/>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78"/>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78"/>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78"/>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4" name="Google Shape;8804;p78"/>
          <p:cNvGrpSpPr/>
          <p:nvPr/>
        </p:nvGrpSpPr>
        <p:grpSpPr>
          <a:xfrm>
            <a:off x="1303970" y="3188692"/>
            <a:ext cx="355258" cy="355258"/>
            <a:chOff x="-47154800" y="3569100"/>
            <a:chExt cx="300100" cy="300100"/>
          </a:xfrm>
        </p:grpSpPr>
        <p:sp>
          <p:nvSpPr>
            <p:cNvPr id="8805" name="Google Shape;8805;p78"/>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78"/>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78"/>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78"/>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78"/>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78"/>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1" name="Google Shape;8811;p78"/>
          <p:cNvGrpSpPr/>
          <p:nvPr/>
        </p:nvGrpSpPr>
        <p:grpSpPr>
          <a:xfrm>
            <a:off x="1304443" y="3626905"/>
            <a:ext cx="354311" cy="353423"/>
            <a:chOff x="-47154000" y="3939275"/>
            <a:chExt cx="299300" cy="298550"/>
          </a:xfrm>
        </p:grpSpPr>
        <p:sp>
          <p:nvSpPr>
            <p:cNvPr id="8812" name="Google Shape;8812;p78"/>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78"/>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78"/>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78"/>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6" name="Google Shape;8816;p78"/>
          <p:cNvGrpSpPr/>
          <p:nvPr/>
        </p:nvGrpSpPr>
        <p:grpSpPr>
          <a:xfrm>
            <a:off x="3529733" y="2752344"/>
            <a:ext cx="312375" cy="354341"/>
            <a:chOff x="-45286550" y="3200500"/>
            <a:chExt cx="263875" cy="299325"/>
          </a:xfrm>
        </p:grpSpPr>
        <p:sp>
          <p:nvSpPr>
            <p:cNvPr id="8817" name="Google Shape;8817;p78"/>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78"/>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8"/>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0" name="Google Shape;8820;p78"/>
          <p:cNvGrpSpPr/>
          <p:nvPr/>
        </p:nvGrpSpPr>
        <p:grpSpPr>
          <a:xfrm>
            <a:off x="3529733" y="3189639"/>
            <a:ext cx="312375" cy="354311"/>
            <a:chOff x="-45286550" y="3569900"/>
            <a:chExt cx="263875" cy="299300"/>
          </a:xfrm>
        </p:grpSpPr>
        <p:sp>
          <p:nvSpPr>
            <p:cNvPr id="8821" name="Google Shape;8821;p78"/>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78"/>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78"/>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78"/>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78"/>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8"/>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7" name="Google Shape;8827;p78"/>
          <p:cNvGrpSpPr/>
          <p:nvPr/>
        </p:nvGrpSpPr>
        <p:grpSpPr>
          <a:xfrm>
            <a:off x="3540920" y="3625988"/>
            <a:ext cx="290001" cy="355258"/>
            <a:chOff x="-45277900" y="3938500"/>
            <a:chExt cx="244975" cy="300100"/>
          </a:xfrm>
        </p:grpSpPr>
        <p:sp>
          <p:nvSpPr>
            <p:cNvPr id="8828" name="Google Shape;8828;p78"/>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78"/>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78"/>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78"/>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2" name="Google Shape;8832;p78"/>
          <p:cNvGrpSpPr/>
          <p:nvPr/>
        </p:nvGrpSpPr>
        <p:grpSpPr>
          <a:xfrm>
            <a:off x="2626869" y="4095090"/>
            <a:ext cx="355258" cy="355258"/>
            <a:chOff x="-44502875" y="3576975"/>
            <a:chExt cx="300100" cy="300100"/>
          </a:xfrm>
        </p:grpSpPr>
        <p:sp>
          <p:nvSpPr>
            <p:cNvPr id="8833" name="Google Shape;8833;p78"/>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78"/>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78"/>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6" name="Google Shape;8836;p78"/>
          <p:cNvGrpSpPr/>
          <p:nvPr/>
        </p:nvGrpSpPr>
        <p:grpSpPr>
          <a:xfrm>
            <a:off x="4835456" y="1828361"/>
            <a:ext cx="356196" cy="354670"/>
            <a:chOff x="-13946200" y="3647075"/>
            <a:chExt cx="353650" cy="352100"/>
          </a:xfrm>
        </p:grpSpPr>
        <p:sp>
          <p:nvSpPr>
            <p:cNvPr id="8837" name="Google Shape;8837;p78"/>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78"/>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8"/>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78"/>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78"/>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78"/>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3" name="Google Shape;8843;p78"/>
          <p:cNvGrpSpPr/>
          <p:nvPr/>
        </p:nvGrpSpPr>
        <p:grpSpPr>
          <a:xfrm>
            <a:off x="6618849" y="1387844"/>
            <a:ext cx="357002" cy="354267"/>
            <a:chOff x="-12163025" y="3214275"/>
            <a:chExt cx="354450" cy="351700"/>
          </a:xfrm>
        </p:grpSpPr>
        <p:sp>
          <p:nvSpPr>
            <p:cNvPr id="8844" name="Google Shape;8844;p78"/>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78"/>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78"/>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78"/>
          <p:cNvGrpSpPr/>
          <p:nvPr/>
        </p:nvGrpSpPr>
        <p:grpSpPr>
          <a:xfrm>
            <a:off x="6619629" y="1827581"/>
            <a:ext cx="355441" cy="356232"/>
            <a:chOff x="-12160675" y="3647875"/>
            <a:chExt cx="352900" cy="353650"/>
          </a:xfrm>
        </p:grpSpPr>
        <p:sp>
          <p:nvSpPr>
            <p:cNvPr id="8848" name="Google Shape;8848;p78"/>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78"/>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78"/>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78"/>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8"/>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8"/>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78"/>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5" name="Google Shape;8855;p78"/>
          <p:cNvGrpSpPr/>
          <p:nvPr/>
        </p:nvGrpSpPr>
        <p:grpSpPr>
          <a:xfrm>
            <a:off x="6630345" y="2272036"/>
            <a:ext cx="354635" cy="356232"/>
            <a:chOff x="-12160675" y="4081850"/>
            <a:chExt cx="352100" cy="353650"/>
          </a:xfrm>
        </p:grpSpPr>
        <p:sp>
          <p:nvSpPr>
            <p:cNvPr id="8856" name="Google Shape;8856;p78"/>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8"/>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78"/>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78"/>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78"/>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78"/>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2" name="Google Shape;8862;p78"/>
          <p:cNvGrpSpPr/>
          <p:nvPr/>
        </p:nvGrpSpPr>
        <p:grpSpPr>
          <a:xfrm>
            <a:off x="4835311" y="2746480"/>
            <a:ext cx="355416" cy="355652"/>
            <a:chOff x="-10391650" y="3180600"/>
            <a:chExt cx="352875" cy="353075"/>
          </a:xfrm>
        </p:grpSpPr>
        <p:sp>
          <p:nvSpPr>
            <p:cNvPr id="8863" name="Google Shape;8863;p78"/>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78"/>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78"/>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78"/>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78"/>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78"/>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9" name="Google Shape;8869;p78"/>
          <p:cNvGrpSpPr/>
          <p:nvPr/>
        </p:nvGrpSpPr>
        <p:grpSpPr>
          <a:xfrm>
            <a:off x="4835310" y="3223278"/>
            <a:ext cx="354635" cy="353890"/>
            <a:chOff x="-10390875" y="3616350"/>
            <a:chExt cx="352100" cy="351325"/>
          </a:xfrm>
        </p:grpSpPr>
        <p:sp>
          <p:nvSpPr>
            <p:cNvPr id="8870" name="Google Shape;8870;p78"/>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78"/>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78"/>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3" name="Google Shape;8873;p78"/>
          <p:cNvGrpSpPr/>
          <p:nvPr/>
        </p:nvGrpSpPr>
        <p:grpSpPr>
          <a:xfrm>
            <a:off x="7502285" y="2747943"/>
            <a:ext cx="312585" cy="354670"/>
            <a:chOff x="-10370400" y="4049550"/>
            <a:chExt cx="310350" cy="352100"/>
          </a:xfrm>
        </p:grpSpPr>
        <p:sp>
          <p:nvSpPr>
            <p:cNvPr id="8874" name="Google Shape;8874;p78"/>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78"/>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78"/>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8"/>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78"/>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9" name="Google Shape;8879;p78"/>
          <p:cNvGrpSpPr/>
          <p:nvPr/>
        </p:nvGrpSpPr>
        <p:grpSpPr>
          <a:xfrm>
            <a:off x="6606541" y="2746884"/>
            <a:ext cx="379236" cy="354847"/>
            <a:chOff x="-8674650" y="3210975"/>
            <a:chExt cx="376525" cy="352275"/>
          </a:xfrm>
        </p:grpSpPr>
        <p:sp>
          <p:nvSpPr>
            <p:cNvPr id="8880" name="Google Shape;8880;p78"/>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78"/>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8"/>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78"/>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78"/>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78"/>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78"/>
          <p:cNvGrpSpPr/>
          <p:nvPr/>
        </p:nvGrpSpPr>
        <p:grpSpPr>
          <a:xfrm>
            <a:off x="5278038" y="1828361"/>
            <a:ext cx="356221" cy="354670"/>
            <a:chOff x="-13512225" y="3647075"/>
            <a:chExt cx="353675" cy="352100"/>
          </a:xfrm>
        </p:grpSpPr>
        <p:sp>
          <p:nvSpPr>
            <p:cNvPr id="8887" name="Google Shape;8887;p78"/>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78"/>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8"/>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78"/>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78"/>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78"/>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78"/>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78"/>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78"/>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78"/>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7" name="Google Shape;8897;p78"/>
          <p:cNvGrpSpPr/>
          <p:nvPr/>
        </p:nvGrpSpPr>
        <p:grpSpPr>
          <a:xfrm>
            <a:off x="5288351" y="2272427"/>
            <a:ext cx="356221" cy="355451"/>
            <a:chOff x="-13512225" y="4080275"/>
            <a:chExt cx="353675" cy="352875"/>
          </a:xfrm>
        </p:grpSpPr>
        <p:sp>
          <p:nvSpPr>
            <p:cNvPr id="8898" name="Google Shape;8898;p7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7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7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7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7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7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7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7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7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7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7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9" name="Google Shape;8909;p78"/>
          <p:cNvGrpSpPr/>
          <p:nvPr/>
        </p:nvGrpSpPr>
        <p:grpSpPr>
          <a:xfrm>
            <a:off x="7061431" y="1419788"/>
            <a:ext cx="356196" cy="290379"/>
            <a:chOff x="-11728250" y="3245400"/>
            <a:chExt cx="353650" cy="288275"/>
          </a:xfrm>
        </p:grpSpPr>
        <p:sp>
          <p:nvSpPr>
            <p:cNvPr id="8910" name="Google Shape;8910;p78"/>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78"/>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78"/>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78"/>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78"/>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5" name="Google Shape;8915;p78"/>
          <p:cNvGrpSpPr/>
          <p:nvPr/>
        </p:nvGrpSpPr>
        <p:grpSpPr>
          <a:xfrm>
            <a:off x="7093939" y="2272427"/>
            <a:ext cx="311804" cy="355451"/>
            <a:chOff x="-11703850" y="4081850"/>
            <a:chExt cx="309575" cy="352875"/>
          </a:xfrm>
        </p:grpSpPr>
        <p:sp>
          <p:nvSpPr>
            <p:cNvPr id="8916" name="Google Shape;8916;p78"/>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78"/>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78"/>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8"/>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8"/>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8"/>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78"/>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78"/>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4" name="Google Shape;8924;p78"/>
          <p:cNvGrpSpPr/>
          <p:nvPr/>
        </p:nvGrpSpPr>
        <p:grpSpPr>
          <a:xfrm>
            <a:off x="5282595" y="2746580"/>
            <a:ext cx="357002" cy="355451"/>
            <a:chOff x="-9958475" y="3180025"/>
            <a:chExt cx="354450" cy="352875"/>
          </a:xfrm>
        </p:grpSpPr>
        <p:sp>
          <p:nvSpPr>
            <p:cNvPr id="8925" name="Google Shape;8925;p78"/>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78"/>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78"/>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8" name="Google Shape;8928;p78"/>
          <p:cNvGrpSpPr/>
          <p:nvPr/>
        </p:nvGrpSpPr>
        <p:grpSpPr>
          <a:xfrm>
            <a:off x="5291722" y="3222561"/>
            <a:ext cx="337966" cy="355325"/>
            <a:chOff x="-9949025" y="3615575"/>
            <a:chExt cx="335550" cy="352750"/>
          </a:xfrm>
        </p:grpSpPr>
        <p:sp>
          <p:nvSpPr>
            <p:cNvPr id="8929" name="Google Shape;8929;p78"/>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78"/>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78"/>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2" name="Google Shape;8932;p78"/>
          <p:cNvGrpSpPr/>
          <p:nvPr/>
        </p:nvGrpSpPr>
        <p:grpSpPr>
          <a:xfrm>
            <a:off x="7926568" y="2746067"/>
            <a:ext cx="360175" cy="358423"/>
            <a:chOff x="-9961625" y="4048175"/>
            <a:chExt cx="357600" cy="355825"/>
          </a:xfrm>
        </p:grpSpPr>
        <p:sp>
          <p:nvSpPr>
            <p:cNvPr id="8933" name="Google Shape;8933;p78"/>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78"/>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78"/>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78"/>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78"/>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78"/>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9" name="Google Shape;8939;p78"/>
          <p:cNvGrpSpPr/>
          <p:nvPr/>
        </p:nvGrpSpPr>
        <p:grpSpPr>
          <a:xfrm>
            <a:off x="6613289" y="3221579"/>
            <a:ext cx="364959" cy="357289"/>
            <a:chOff x="-8680950" y="3624225"/>
            <a:chExt cx="362350" cy="354700"/>
          </a:xfrm>
        </p:grpSpPr>
        <p:sp>
          <p:nvSpPr>
            <p:cNvPr id="8940" name="Google Shape;8940;p78"/>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78"/>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78"/>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78"/>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78"/>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78"/>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6" name="Google Shape;8946;p78"/>
          <p:cNvGrpSpPr/>
          <p:nvPr/>
        </p:nvGrpSpPr>
        <p:grpSpPr>
          <a:xfrm>
            <a:off x="5749533" y="1387239"/>
            <a:ext cx="313365" cy="355476"/>
            <a:chOff x="-13056975" y="3212300"/>
            <a:chExt cx="311125" cy="352900"/>
          </a:xfrm>
        </p:grpSpPr>
        <p:sp>
          <p:nvSpPr>
            <p:cNvPr id="8947" name="Google Shape;8947;p78"/>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78"/>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78"/>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78"/>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1" name="Google Shape;8951;p78"/>
          <p:cNvGrpSpPr/>
          <p:nvPr/>
        </p:nvGrpSpPr>
        <p:grpSpPr>
          <a:xfrm>
            <a:off x="5726921" y="1828034"/>
            <a:ext cx="358588" cy="355325"/>
            <a:chOff x="-13077450" y="3647075"/>
            <a:chExt cx="356025" cy="352750"/>
          </a:xfrm>
        </p:grpSpPr>
        <p:sp>
          <p:nvSpPr>
            <p:cNvPr id="8952" name="Google Shape;8952;p78"/>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78"/>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78"/>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5" name="Google Shape;8955;p78"/>
          <p:cNvGrpSpPr/>
          <p:nvPr/>
        </p:nvGrpSpPr>
        <p:grpSpPr>
          <a:xfrm>
            <a:off x="5738027" y="2271633"/>
            <a:ext cx="357002" cy="357037"/>
            <a:chOff x="-13079025" y="4079475"/>
            <a:chExt cx="354450" cy="354450"/>
          </a:xfrm>
        </p:grpSpPr>
        <p:sp>
          <p:nvSpPr>
            <p:cNvPr id="8956" name="Google Shape;8956;p78"/>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78"/>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78"/>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78"/>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0" name="Google Shape;8960;p78"/>
          <p:cNvGrpSpPr/>
          <p:nvPr/>
        </p:nvGrpSpPr>
        <p:grpSpPr>
          <a:xfrm>
            <a:off x="7511094" y="1387642"/>
            <a:ext cx="356221" cy="354670"/>
            <a:chOff x="-11292700" y="3213875"/>
            <a:chExt cx="353675" cy="352100"/>
          </a:xfrm>
        </p:grpSpPr>
        <p:sp>
          <p:nvSpPr>
            <p:cNvPr id="8961" name="Google Shape;8961;p78"/>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8"/>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78"/>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78"/>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78"/>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78"/>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78"/>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8" name="Google Shape;8968;p78"/>
          <p:cNvGrpSpPr/>
          <p:nvPr/>
        </p:nvGrpSpPr>
        <p:grpSpPr>
          <a:xfrm>
            <a:off x="7505152" y="1827581"/>
            <a:ext cx="368106" cy="356232"/>
            <a:chOff x="-11299000" y="3647875"/>
            <a:chExt cx="365475" cy="353650"/>
          </a:xfrm>
        </p:grpSpPr>
        <p:sp>
          <p:nvSpPr>
            <p:cNvPr id="8969" name="Google Shape;8969;p78"/>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78"/>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78"/>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78"/>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78"/>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78"/>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5" name="Google Shape;8975;p78"/>
          <p:cNvGrpSpPr/>
          <p:nvPr/>
        </p:nvGrpSpPr>
        <p:grpSpPr>
          <a:xfrm>
            <a:off x="7520614" y="2283532"/>
            <a:ext cx="357808" cy="333240"/>
            <a:chOff x="-11295075" y="4092875"/>
            <a:chExt cx="355250" cy="330825"/>
          </a:xfrm>
        </p:grpSpPr>
        <p:sp>
          <p:nvSpPr>
            <p:cNvPr id="8976" name="Google Shape;8976;p78"/>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8"/>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78"/>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78"/>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78"/>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1" name="Google Shape;8981;p78"/>
          <p:cNvGrpSpPr/>
          <p:nvPr/>
        </p:nvGrpSpPr>
        <p:grpSpPr>
          <a:xfrm>
            <a:off x="5746214" y="2746580"/>
            <a:ext cx="312585" cy="355451"/>
            <a:chOff x="-9500075" y="3180800"/>
            <a:chExt cx="310350" cy="352875"/>
          </a:xfrm>
        </p:grpSpPr>
        <p:sp>
          <p:nvSpPr>
            <p:cNvPr id="8982" name="Google Shape;8982;p78"/>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78"/>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78"/>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78"/>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78"/>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78"/>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78"/>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78"/>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78"/>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1" name="Google Shape;8991;p78"/>
          <p:cNvGrpSpPr/>
          <p:nvPr/>
        </p:nvGrpSpPr>
        <p:grpSpPr>
          <a:xfrm>
            <a:off x="5724005" y="3222095"/>
            <a:ext cx="356221" cy="356257"/>
            <a:chOff x="-9523700" y="3614000"/>
            <a:chExt cx="353675" cy="353675"/>
          </a:xfrm>
        </p:grpSpPr>
        <p:sp>
          <p:nvSpPr>
            <p:cNvPr id="8992" name="Google Shape;8992;p78"/>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78"/>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78"/>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78"/>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8"/>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78"/>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78"/>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78"/>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78"/>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1" name="Google Shape;9001;p78"/>
          <p:cNvGrpSpPr/>
          <p:nvPr/>
        </p:nvGrpSpPr>
        <p:grpSpPr>
          <a:xfrm>
            <a:off x="7508956" y="3244737"/>
            <a:ext cx="356221" cy="354670"/>
            <a:chOff x="-9523700" y="4049550"/>
            <a:chExt cx="353675" cy="352100"/>
          </a:xfrm>
        </p:grpSpPr>
        <p:sp>
          <p:nvSpPr>
            <p:cNvPr id="9002" name="Google Shape;9002;p78"/>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78"/>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78"/>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78"/>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78"/>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78"/>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78"/>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9" name="Google Shape;9009;p78"/>
          <p:cNvGrpSpPr/>
          <p:nvPr/>
        </p:nvGrpSpPr>
        <p:grpSpPr>
          <a:xfrm>
            <a:off x="7065071" y="3244710"/>
            <a:ext cx="357002" cy="311029"/>
            <a:chOff x="-8209150" y="3659675"/>
            <a:chExt cx="354450" cy="308775"/>
          </a:xfrm>
        </p:grpSpPr>
        <p:sp>
          <p:nvSpPr>
            <p:cNvPr id="9010" name="Google Shape;9010;p78"/>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78"/>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78"/>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78"/>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78"/>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78"/>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6" name="Google Shape;9016;p78"/>
          <p:cNvGrpSpPr/>
          <p:nvPr/>
        </p:nvGrpSpPr>
        <p:grpSpPr>
          <a:xfrm>
            <a:off x="6178632" y="2273623"/>
            <a:ext cx="356221" cy="353059"/>
            <a:chOff x="-12643475" y="4081850"/>
            <a:chExt cx="353675" cy="350500"/>
          </a:xfrm>
        </p:grpSpPr>
        <p:sp>
          <p:nvSpPr>
            <p:cNvPr id="9017" name="Google Shape;9017;p78"/>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78"/>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78"/>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78"/>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21" name="Google Shape;9021;p78"/>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2" name="Google Shape;9022;p78"/>
          <p:cNvGrpSpPr/>
          <p:nvPr/>
        </p:nvGrpSpPr>
        <p:grpSpPr>
          <a:xfrm>
            <a:off x="7961232" y="2283532"/>
            <a:ext cx="356221" cy="333240"/>
            <a:chOff x="-10858725" y="4092875"/>
            <a:chExt cx="353675" cy="330825"/>
          </a:xfrm>
        </p:grpSpPr>
        <p:sp>
          <p:nvSpPr>
            <p:cNvPr id="9023" name="Google Shape;9023;p78"/>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78"/>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78"/>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78"/>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78"/>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78"/>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78"/>
          <p:cNvGrpSpPr/>
          <p:nvPr/>
        </p:nvGrpSpPr>
        <p:grpSpPr>
          <a:xfrm>
            <a:off x="6219755" y="3222498"/>
            <a:ext cx="252278" cy="355451"/>
            <a:chOff x="-9039300" y="3614000"/>
            <a:chExt cx="250475" cy="352875"/>
          </a:xfrm>
        </p:grpSpPr>
        <p:sp>
          <p:nvSpPr>
            <p:cNvPr id="9030" name="Google Shape;9030;p78"/>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78"/>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2" name="Google Shape;9032;p78"/>
          <p:cNvGrpSpPr/>
          <p:nvPr/>
        </p:nvGrpSpPr>
        <p:grpSpPr>
          <a:xfrm>
            <a:off x="7951721" y="3244737"/>
            <a:ext cx="354635" cy="354670"/>
            <a:chOff x="-9088150" y="4049550"/>
            <a:chExt cx="352100" cy="352100"/>
          </a:xfrm>
        </p:grpSpPr>
        <p:sp>
          <p:nvSpPr>
            <p:cNvPr id="9033" name="Google Shape;9033;p78"/>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78"/>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78"/>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78"/>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78"/>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78"/>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9" name="Google Shape;9039;p78"/>
          <p:cNvGrpSpPr/>
          <p:nvPr/>
        </p:nvGrpSpPr>
        <p:grpSpPr>
          <a:xfrm>
            <a:off x="7086085" y="2746970"/>
            <a:ext cx="315757" cy="354670"/>
            <a:chOff x="-8191825" y="3174500"/>
            <a:chExt cx="313500" cy="352100"/>
          </a:xfrm>
        </p:grpSpPr>
        <p:sp>
          <p:nvSpPr>
            <p:cNvPr id="9040" name="Google Shape;9040;p78"/>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78"/>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8"/>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3" name="Google Shape;9043;p78"/>
          <p:cNvGrpSpPr/>
          <p:nvPr/>
        </p:nvGrpSpPr>
        <p:grpSpPr>
          <a:xfrm>
            <a:off x="4835443" y="1387491"/>
            <a:ext cx="356221" cy="354973"/>
            <a:chOff x="-13947000" y="3212800"/>
            <a:chExt cx="353675" cy="352400"/>
          </a:xfrm>
        </p:grpSpPr>
        <p:sp>
          <p:nvSpPr>
            <p:cNvPr id="9044" name="Google Shape;9044;p78"/>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78"/>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46" name="Google Shape;9046;p78"/>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7" name="Google Shape;9047;p78"/>
          <p:cNvGrpSpPr/>
          <p:nvPr/>
        </p:nvGrpSpPr>
        <p:grpSpPr>
          <a:xfrm>
            <a:off x="5278038" y="1386849"/>
            <a:ext cx="356221" cy="356257"/>
            <a:chOff x="-13512225" y="3211525"/>
            <a:chExt cx="353675" cy="353675"/>
          </a:xfrm>
        </p:grpSpPr>
        <p:sp>
          <p:nvSpPr>
            <p:cNvPr id="9048" name="Google Shape;9048;p78"/>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78"/>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78"/>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78"/>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78"/>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3" name="Google Shape;9053;p78"/>
          <p:cNvGrpSpPr/>
          <p:nvPr/>
        </p:nvGrpSpPr>
        <p:grpSpPr>
          <a:xfrm>
            <a:off x="6168320" y="1387239"/>
            <a:ext cx="356221" cy="355476"/>
            <a:chOff x="-12643475" y="3212300"/>
            <a:chExt cx="353675" cy="352900"/>
          </a:xfrm>
        </p:grpSpPr>
        <p:sp>
          <p:nvSpPr>
            <p:cNvPr id="9054" name="Google Shape;9054;p78"/>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78"/>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78"/>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78"/>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78"/>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78"/>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78"/>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78"/>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78"/>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3" name="Google Shape;9063;p78"/>
          <p:cNvGrpSpPr/>
          <p:nvPr/>
        </p:nvGrpSpPr>
        <p:grpSpPr>
          <a:xfrm>
            <a:off x="6168320" y="1839013"/>
            <a:ext cx="356221" cy="333366"/>
            <a:chOff x="-12643475" y="3657325"/>
            <a:chExt cx="353675" cy="330950"/>
          </a:xfrm>
        </p:grpSpPr>
        <p:sp>
          <p:nvSpPr>
            <p:cNvPr id="9064" name="Google Shape;9064;p78"/>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78"/>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78"/>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78"/>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78"/>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78"/>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0" name="Google Shape;9070;p78"/>
          <p:cNvGrpSpPr/>
          <p:nvPr/>
        </p:nvGrpSpPr>
        <p:grpSpPr>
          <a:xfrm>
            <a:off x="7951322" y="1387642"/>
            <a:ext cx="355416" cy="354670"/>
            <a:chOff x="-10857925" y="3213875"/>
            <a:chExt cx="352875" cy="352100"/>
          </a:xfrm>
        </p:grpSpPr>
        <p:sp>
          <p:nvSpPr>
            <p:cNvPr id="9071" name="Google Shape;9071;p78"/>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78"/>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78"/>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78"/>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78"/>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78"/>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78"/>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78"/>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78"/>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8"/>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78"/>
          <p:cNvGrpSpPr/>
          <p:nvPr/>
        </p:nvGrpSpPr>
        <p:grpSpPr>
          <a:xfrm>
            <a:off x="6168237" y="2747071"/>
            <a:ext cx="356096" cy="354469"/>
            <a:chOff x="-9089725" y="3180200"/>
            <a:chExt cx="353550" cy="351900"/>
          </a:xfrm>
        </p:grpSpPr>
        <p:sp>
          <p:nvSpPr>
            <p:cNvPr id="9082" name="Google Shape;9082;p78"/>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78"/>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4" name="Google Shape;9084;p78"/>
          <p:cNvGrpSpPr/>
          <p:nvPr/>
        </p:nvGrpSpPr>
        <p:grpSpPr>
          <a:xfrm>
            <a:off x="7060235" y="1826875"/>
            <a:ext cx="358588" cy="357642"/>
            <a:chOff x="7083760" y="1971660"/>
            <a:chExt cx="358588" cy="357642"/>
          </a:xfrm>
        </p:grpSpPr>
        <p:sp>
          <p:nvSpPr>
            <p:cNvPr id="9085" name="Google Shape;9085;p78"/>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78"/>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78"/>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78"/>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78"/>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78"/>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78"/>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78"/>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78"/>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78"/>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78"/>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78"/>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7" name="Google Shape;9097;p78"/>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Creative Process Icons</a:t>
            </a:r>
            <a:endParaRPr sz="2400">
              <a:solidFill>
                <a:srgbClr val="FFFFFF"/>
              </a:solidFill>
            </a:endParaRPr>
          </a:p>
        </p:txBody>
      </p:sp>
      <p:sp>
        <p:nvSpPr>
          <p:cNvPr id="9098" name="Google Shape;9098;p78"/>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rgbClr val="FFFFFF"/>
                </a:solidFill>
              </a:rPr>
              <a:t>Performing Arts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102" name="Shape 9102"/>
        <p:cNvGrpSpPr/>
        <p:nvPr/>
      </p:nvGrpSpPr>
      <p:grpSpPr>
        <a:xfrm>
          <a:off x="0" y="0"/>
          <a:ext cx="0" cy="0"/>
          <a:chOff x="0" y="0"/>
          <a:chExt cx="0" cy="0"/>
        </a:xfrm>
      </p:grpSpPr>
      <p:sp>
        <p:nvSpPr>
          <p:cNvPr id="9103" name="Google Shape;9103;p79"/>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4" name="Google Shape;9104;p79"/>
          <p:cNvGrpSpPr/>
          <p:nvPr/>
        </p:nvGrpSpPr>
        <p:grpSpPr>
          <a:xfrm>
            <a:off x="719610" y="2243507"/>
            <a:ext cx="452798" cy="449473"/>
            <a:chOff x="-21322300" y="3693325"/>
            <a:chExt cx="306400" cy="304150"/>
          </a:xfrm>
        </p:grpSpPr>
        <p:sp>
          <p:nvSpPr>
            <p:cNvPr id="9105" name="Google Shape;9105;p79"/>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79"/>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79"/>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79"/>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9" name="Google Shape;9109;p79"/>
          <p:cNvGrpSpPr/>
          <p:nvPr/>
        </p:nvGrpSpPr>
        <p:grpSpPr>
          <a:xfrm>
            <a:off x="719019" y="2810244"/>
            <a:ext cx="453980" cy="422540"/>
            <a:chOff x="-21322300" y="4077125"/>
            <a:chExt cx="307200" cy="285925"/>
          </a:xfrm>
        </p:grpSpPr>
        <p:sp>
          <p:nvSpPr>
            <p:cNvPr id="9110" name="Google Shape;9110;p79"/>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79"/>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79"/>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79"/>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79"/>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79"/>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79"/>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79"/>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79"/>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79"/>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79"/>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79"/>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2" name="Google Shape;9122;p79"/>
          <p:cNvGrpSpPr/>
          <p:nvPr/>
        </p:nvGrpSpPr>
        <p:grpSpPr>
          <a:xfrm>
            <a:off x="3496195" y="1689128"/>
            <a:ext cx="451653" cy="450212"/>
            <a:chOff x="-19394200" y="3333800"/>
            <a:chExt cx="305625" cy="304650"/>
          </a:xfrm>
        </p:grpSpPr>
        <p:sp>
          <p:nvSpPr>
            <p:cNvPr id="9123" name="Google Shape;9123;p79"/>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79"/>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79"/>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79"/>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79"/>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79"/>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79"/>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79"/>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79"/>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2" name="Google Shape;9132;p79"/>
          <p:cNvGrpSpPr/>
          <p:nvPr/>
        </p:nvGrpSpPr>
        <p:grpSpPr>
          <a:xfrm>
            <a:off x="3495032" y="2243580"/>
            <a:ext cx="453980" cy="449325"/>
            <a:chOff x="-19396575" y="3708500"/>
            <a:chExt cx="307200" cy="304050"/>
          </a:xfrm>
        </p:grpSpPr>
        <p:sp>
          <p:nvSpPr>
            <p:cNvPr id="9133" name="Google Shape;9133;p79"/>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79"/>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79"/>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6" name="Google Shape;9136;p79"/>
          <p:cNvGrpSpPr/>
          <p:nvPr/>
        </p:nvGrpSpPr>
        <p:grpSpPr>
          <a:xfrm>
            <a:off x="3489212" y="2796461"/>
            <a:ext cx="465618" cy="450101"/>
            <a:chOff x="-19394200" y="4084200"/>
            <a:chExt cx="315075" cy="304575"/>
          </a:xfrm>
        </p:grpSpPr>
        <p:sp>
          <p:nvSpPr>
            <p:cNvPr id="9137" name="Google Shape;9137;p79"/>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79"/>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79"/>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79"/>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79"/>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79"/>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3" name="Google Shape;9143;p79"/>
          <p:cNvGrpSpPr/>
          <p:nvPr/>
        </p:nvGrpSpPr>
        <p:grpSpPr>
          <a:xfrm>
            <a:off x="6294923" y="1689001"/>
            <a:ext cx="400447" cy="450470"/>
            <a:chOff x="-17526750" y="3309200"/>
            <a:chExt cx="270975" cy="304825"/>
          </a:xfrm>
        </p:grpSpPr>
        <p:sp>
          <p:nvSpPr>
            <p:cNvPr id="9144" name="Google Shape;9144;p79"/>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79"/>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79"/>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79"/>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79"/>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9" name="Google Shape;9149;p79"/>
          <p:cNvGrpSpPr/>
          <p:nvPr/>
        </p:nvGrpSpPr>
        <p:grpSpPr>
          <a:xfrm>
            <a:off x="6271075" y="2244173"/>
            <a:ext cx="448143" cy="448143"/>
            <a:chOff x="-17542500" y="3684100"/>
            <a:chExt cx="303250" cy="303250"/>
          </a:xfrm>
        </p:grpSpPr>
        <p:sp>
          <p:nvSpPr>
            <p:cNvPr id="9150" name="Google Shape;9150;p79"/>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79"/>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79"/>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79"/>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79"/>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79"/>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79"/>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7" name="Google Shape;9157;p79"/>
          <p:cNvGrpSpPr/>
          <p:nvPr/>
        </p:nvGrpSpPr>
        <p:grpSpPr>
          <a:xfrm>
            <a:off x="6270484" y="2810817"/>
            <a:ext cx="449325" cy="421395"/>
            <a:chOff x="-17542500" y="4068450"/>
            <a:chExt cx="304050" cy="285150"/>
          </a:xfrm>
        </p:grpSpPr>
        <p:sp>
          <p:nvSpPr>
            <p:cNvPr id="9158" name="Google Shape;9158;p79"/>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79"/>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79"/>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79"/>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79"/>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79"/>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4" name="Google Shape;9164;p79"/>
          <p:cNvGrpSpPr/>
          <p:nvPr/>
        </p:nvGrpSpPr>
        <p:grpSpPr>
          <a:xfrm>
            <a:off x="3500906" y="3342211"/>
            <a:ext cx="343404" cy="449325"/>
            <a:chOff x="-15652200" y="3335975"/>
            <a:chExt cx="232375" cy="304050"/>
          </a:xfrm>
        </p:grpSpPr>
        <p:sp>
          <p:nvSpPr>
            <p:cNvPr id="9165" name="Google Shape;9165;p79"/>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79"/>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79"/>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79"/>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79"/>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79"/>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79"/>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79"/>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79"/>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4" name="Google Shape;9174;p79"/>
          <p:cNvGrpSpPr/>
          <p:nvPr/>
        </p:nvGrpSpPr>
        <p:grpSpPr>
          <a:xfrm>
            <a:off x="1274819" y="2243729"/>
            <a:ext cx="449325" cy="449030"/>
            <a:chOff x="-20945825" y="3692175"/>
            <a:chExt cx="304050" cy="303850"/>
          </a:xfrm>
        </p:grpSpPr>
        <p:sp>
          <p:nvSpPr>
            <p:cNvPr id="9175" name="Google Shape;9175;p79"/>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79"/>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79"/>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79"/>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9" name="Google Shape;9179;p79"/>
          <p:cNvGrpSpPr/>
          <p:nvPr/>
        </p:nvGrpSpPr>
        <p:grpSpPr>
          <a:xfrm>
            <a:off x="4081644" y="1689848"/>
            <a:ext cx="372516" cy="448771"/>
            <a:chOff x="-18994100" y="3334775"/>
            <a:chExt cx="252075" cy="303675"/>
          </a:xfrm>
        </p:grpSpPr>
        <p:sp>
          <p:nvSpPr>
            <p:cNvPr id="9180" name="Google Shape;9180;p79"/>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79"/>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79"/>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79"/>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4" name="Google Shape;9184;p79"/>
          <p:cNvGrpSpPr/>
          <p:nvPr/>
        </p:nvGrpSpPr>
        <p:grpSpPr>
          <a:xfrm>
            <a:off x="4096200" y="2244743"/>
            <a:ext cx="343404" cy="446998"/>
            <a:chOff x="-18983850" y="3710075"/>
            <a:chExt cx="232375" cy="302475"/>
          </a:xfrm>
        </p:grpSpPr>
        <p:sp>
          <p:nvSpPr>
            <p:cNvPr id="9185" name="Google Shape;9185;p79"/>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79"/>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79"/>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79"/>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9" name="Google Shape;9189;p79"/>
          <p:cNvGrpSpPr/>
          <p:nvPr/>
        </p:nvGrpSpPr>
        <p:grpSpPr>
          <a:xfrm>
            <a:off x="1274247" y="1689573"/>
            <a:ext cx="450470" cy="449325"/>
            <a:chOff x="-20946600" y="3317850"/>
            <a:chExt cx="304825" cy="304050"/>
          </a:xfrm>
        </p:grpSpPr>
        <p:sp>
          <p:nvSpPr>
            <p:cNvPr id="9190" name="Google Shape;9190;p79"/>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79"/>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79"/>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3" name="Google Shape;9193;p79"/>
          <p:cNvGrpSpPr/>
          <p:nvPr/>
        </p:nvGrpSpPr>
        <p:grpSpPr>
          <a:xfrm>
            <a:off x="1300422" y="2797442"/>
            <a:ext cx="398119" cy="448143"/>
            <a:chOff x="-20930075" y="4066100"/>
            <a:chExt cx="269400" cy="303250"/>
          </a:xfrm>
        </p:grpSpPr>
        <p:sp>
          <p:nvSpPr>
            <p:cNvPr id="9194" name="Google Shape;9194;p79"/>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79"/>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6" name="Google Shape;9196;p79"/>
          <p:cNvGrpSpPr/>
          <p:nvPr/>
        </p:nvGrpSpPr>
        <p:grpSpPr>
          <a:xfrm>
            <a:off x="4042667" y="2797422"/>
            <a:ext cx="450470" cy="448180"/>
            <a:chOff x="-19020075" y="4084200"/>
            <a:chExt cx="304825" cy="303275"/>
          </a:xfrm>
        </p:grpSpPr>
        <p:sp>
          <p:nvSpPr>
            <p:cNvPr id="9197" name="Google Shape;9197;p79"/>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79"/>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79"/>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79"/>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79"/>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79"/>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79"/>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79"/>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79"/>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6" name="Google Shape;9206;p79"/>
          <p:cNvGrpSpPr/>
          <p:nvPr/>
        </p:nvGrpSpPr>
        <p:grpSpPr>
          <a:xfrm>
            <a:off x="6859931" y="1689001"/>
            <a:ext cx="396937" cy="450470"/>
            <a:chOff x="-17149475" y="3309200"/>
            <a:chExt cx="268600" cy="304825"/>
          </a:xfrm>
        </p:grpSpPr>
        <p:sp>
          <p:nvSpPr>
            <p:cNvPr id="9207" name="Google Shape;9207;p79"/>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79"/>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9" name="Google Shape;9209;p79"/>
          <p:cNvGrpSpPr/>
          <p:nvPr/>
        </p:nvGrpSpPr>
        <p:grpSpPr>
          <a:xfrm>
            <a:off x="6833737" y="2258120"/>
            <a:ext cx="449325" cy="420249"/>
            <a:chOff x="-17168375" y="3692750"/>
            <a:chExt cx="304050" cy="284375"/>
          </a:xfrm>
        </p:grpSpPr>
        <p:sp>
          <p:nvSpPr>
            <p:cNvPr id="9210" name="Google Shape;9210;p79"/>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79"/>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79"/>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79"/>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79"/>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79"/>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79"/>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7" name="Google Shape;9217;p79"/>
          <p:cNvGrpSpPr/>
          <p:nvPr/>
        </p:nvGrpSpPr>
        <p:grpSpPr>
          <a:xfrm>
            <a:off x="6830246" y="2796852"/>
            <a:ext cx="456308" cy="449325"/>
            <a:chOff x="-17170750" y="4058800"/>
            <a:chExt cx="308775" cy="304050"/>
          </a:xfrm>
        </p:grpSpPr>
        <p:sp>
          <p:nvSpPr>
            <p:cNvPr id="9218" name="Google Shape;9218;p79"/>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79"/>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79"/>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79"/>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79"/>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79"/>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79"/>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79"/>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79"/>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79"/>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79"/>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79"/>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79"/>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79"/>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79"/>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79"/>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79"/>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5" name="Google Shape;9235;p79"/>
          <p:cNvGrpSpPr/>
          <p:nvPr/>
        </p:nvGrpSpPr>
        <p:grpSpPr>
          <a:xfrm>
            <a:off x="5692143" y="3343358"/>
            <a:ext cx="450470" cy="446998"/>
            <a:chOff x="-15688425" y="3707725"/>
            <a:chExt cx="304825" cy="302475"/>
          </a:xfrm>
        </p:grpSpPr>
        <p:sp>
          <p:nvSpPr>
            <p:cNvPr id="9236" name="Google Shape;9236;p79"/>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79"/>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79"/>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79"/>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79"/>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79"/>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2" name="Google Shape;9242;p79"/>
          <p:cNvGrpSpPr/>
          <p:nvPr/>
        </p:nvGrpSpPr>
        <p:grpSpPr>
          <a:xfrm>
            <a:off x="1836300" y="1690441"/>
            <a:ext cx="451653" cy="447589"/>
            <a:chOff x="-20572500" y="3319025"/>
            <a:chExt cx="305625" cy="302875"/>
          </a:xfrm>
        </p:grpSpPr>
        <p:sp>
          <p:nvSpPr>
            <p:cNvPr id="9243" name="Google Shape;9243;p79"/>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79"/>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5" name="Google Shape;9245;p79"/>
          <p:cNvGrpSpPr/>
          <p:nvPr/>
        </p:nvGrpSpPr>
        <p:grpSpPr>
          <a:xfrm>
            <a:off x="1837463" y="2305410"/>
            <a:ext cx="449325" cy="325670"/>
            <a:chOff x="-20571700" y="3722875"/>
            <a:chExt cx="304050" cy="220375"/>
          </a:xfrm>
        </p:grpSpPr>
        <p:sp>
          <p:nvSpPr>
            <p:cNvPr id="9246" name="Google Shape;9246;p79"/>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79"/>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79"/>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79"/>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79"/>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79"/>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79"/>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3" name="Google Shape;9253;p79"/>
          <p:cNvGrpSpPr/>
          <p:nvPr/>
        </p:nvGrpSpPr>
        <p:grpSpPr>
          <a:xfrm>
            <a:off x="1836891" y="2796278"/>
            <a:ext cx="450470" cy="450470"/>
            <a:chOff x="-20571700" y="4066875"/>
            <a:chExt cx="304825" cy="304825"/>
          </a:xfrm>
        </p:grpSpPr>
        <p:sp>
          <p:nvSpPr>
            <p:cNvPr id="9254" name="Google Shape;9254;p79"/>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79"/>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79"/>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79"/>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79"/>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79"/>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0" name="Google Shape;9260;p79"/>
          <p:cNvGrpSpPr/>
          <p:nvPr/>
        </p:nvGrpSpPr>
        <p:grpSpPr>
          <a:xfrm>
            <a:off x="4603593" y="1688259"/>
            <a:ext cx="453980" cy="451948"/>
            <a:chOff x="-18645175" y="3334200"/>
            <a:chExt cx="307200" cy="305825"/>
          </a:xfrm>
        </p:grpSpPr>
        <p:sp>
          <p:nvSpPr>
            <p:cNvPr id="9261" name="Google Shape;9261;p79"/>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79"/>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79"/>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79"/>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79"/>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6" name="Google Shape;9266;p79"/>
          <p:cNvGrpSpPr/>
          <p:nvPr/>
        </p:nvGrpSpPr>
        <p:grpSpPr>
          <a:xfrm>
            <a:off x="4604184" y="2242989"/>
            <a:ext cx="452798" cy="450507"/>
            <a:chOff x="-18645175" y="3708500"/>
            <a:chExt cx="306400" cy="304850"/>
          </a:xfrm>
        </p:grpSpPr>
        <p:sp>
          <p:nvSpPr>
            <p:cNvPr id="9267" name="Google Shape;9267;p79"/>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79"/>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79"/>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79"/>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79"/>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79"/>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79"/>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4" name="Google Shape;9274;p79"/>
          <p:cNvGrpSpPr/>
          <p:nvPr/>
        </p:nvGrpSpPr>
        <p:grpSpPr>
          <a:xfrm>
            <a:off x="4601857" y="2795630"/>
            <a:ext cx="457453" cy="451763"/>
            <a:chOff x="-18647525" y="4082625"/>
            <a:chExt cx="309550" cy="305700"/>
          </a:xfrm>
        </p:grpSpPr>
        <p:sp>
          <p:nvSpPr>
            <p:cNvPr id="9275" name="Google Shape;9275;p79"/>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79"/>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79"/>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79"/>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9" name="Google Shape;9279;p79"/>
          <p:cNvGrpSpPr/>
          <p:nvPr/>
        </p:nvGrpSpPr>
        <p:grpSpPr>
          <a:xfrm>
            <a:off x="7412241" y="1689592"/>
            <a:ext cx="395755" cy="449288"/>
            <a:chOff x="-16775350" y="3309200"/>
            <a:chExt cx="267800" cy="304025"/>
          </a:xfrm>
        </p:grpSpPr>
        <p:sp>
          <p:nvSpPr>
            <p:cNvPr id="9280" name="Google Shape;9280;p79"/>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79"/>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79"/>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3" name="Google Shape;9283;p79"/>
          <p:cNvGrpSpPr/>
          <p:nvPr/>
        </p:nvGrpSpPr>
        <p:grpSpPr>
          <a:xfrm>
            <a:off x="7412241" y="2241827"/>
            <a:ext cx="395755" cy="452835"/>
            <a:chOff x="-16775350" y="3683300"/>
            <a:chExt cx="267800" cy="306425"/>
          </a:xfrm>
        </p:grpSpPr>
        <p:sp>
          <p:nvSpPr>
            <p:cNvPr id="9284" name="Google Shape;9284;p79"/>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79"/>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79"/>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7" name="Google Shape;9287;p79"/>
          <p:cNvGrpSpPr/>
          <p:nvPr/>
        </p:nvGrpSpPr>
        <p:grpSpPr>
          <a:xfrm>
            <a:off x="7384292" y="2796870"/>
            <a:ext cx="451653" cy="449288"/>
            <a:chOff x="-16794250" y="4058225"/>
            <a:chExt cx="305625" cy="304025"/>
          </a:xfrm>
        </p:grpSpPr>
        <p:sp>
          <p:nvSpPr>
            <p:cNvPr id="9288" name="Google Shape;9288;p79"/>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79"/>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79"/>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79"/>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79"/>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79"/>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79"/>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79"/>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79"/>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7" name="Google Shape;9297;p79"/>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8" name="Google Shape;9298;p79"/>
          <p:cNvGrpSpPr/>
          <p:nvPr/>
        </p:nvGrpSpPr>
        <p:grpSpPr>
          <a:xfrm>
            <a:off x="2385709" y="1689573"/>
            <a:ext cx="457453" cy="449325"/>
            <a:chOff x="-20199150" y="3317850"/>
            <a:chExt cx="309550" cy="304050"/>
          </a:xfrm>
        </p:grpSpPr>
        <p:sp>
          <p:nvSpPr>
            <p:cNvPr id="9299" name="Google Shape;9299;p79"/>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79"/>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79"/>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79"/>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79"/>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79"/>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79"/>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6" name="Google Shape;9306;p79"/>
          <p:cNvGrpSpPr/>
          <p:nvPr/>
        </p:nvGrpSpPr>
        <p:grpSpPr>
          <a:xfrm>
            <a:off x="2388036" y="2242861"/>
            <a:ext cx="452798" cy="450766"/>
            <a:chOff x="-20199150" y="3693150"/>
            <a:chExt cx="306400" cy="305025"/>
          </a:xfrm>
        </p:grpSpPr>
        <p:sp>
          <p:nvSpPr>
            <p:cNvPr id="9307" name="Google Shape;9307;p79"/>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79"/>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79"/>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79"/>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79"/>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79"/>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3" name="Google Shape;9313;p79"/>
          <p:cNvGrpSpPr/>
          <p:nvPr/>
        </p:nvGrpSpPr>
        <p:grpSpPr>
          <a:xfrm>
            <a:off x="2388609" y="2795687"/>
            <a:ext cx="451653" cy="451653"/>
            <a:chOff x="-20197575" y="4066875"/>
            <a:chExt cx="305625" cy="305625"/>
          </a:xfrm>
        </p:grpSpPr>
        <p:sp>
          <p:nvSpPr>
            <p:cNvPr id="9314" name="Google Shape;9314;p79"/>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79"/>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79"/>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79"/>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79"/>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79"/>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79"/>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79"/>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2" name="Google Shape;9322;p79"/>
          <p:cNvGrpSpPr/>
          <p:nvPr/>
        </p:nvGrpSpPr>
        <p:grpSpPr>
          <a:xfrm>
            <a:off x="5170827" y="1687520"/>
            <a:ext cx="449325" cy="453426"/>
            <a:chOff x="-18271050" y="3333200"/>
            <a:chExt cx="304050" cy="306825"/>
          </a:xfrm>
        </p:grpSpPr>
        <p:sp>
          <p:nvSpPr>
            <p:cNvPr id="9323" name="Google Shape;9323;p79"/>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79"/>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79"/>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79"/>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79"/>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8" name="Google Shape;9328;p79"/>
          <p:cNvGrpSpPr/>
          <p:nvPr/>
        </p:nvGrpSpPr>
        <p:grpSpPr>
          <a:xfrm>
            <a:off x="5171399" y="2244171"/>
            <a:ext cx="448180" cy="448143"/>
            <a:chOff x="-18270275" y="3710875"/>
            <a:chExt cx="303275" cy="303250"/>
          </a:xfrm>
        </p:grpSpPr>
        <p:sp>
          <p:nvSpPr>
            <p:cNvPr id="9329" name="Google Shape;9329;p79"/>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79"/>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79"/>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79"/>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79"/>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79"/>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5" name="Google Shape;9335;p79"/>
          <p:cNvGrpSpPr/>
          <p:nvPr/>
        </p:nvGrpSpPr>
        <p:grpSpPr>
          <a:xfrm>
            <a:off x="5224951" y="2797422"/>
            <a:ext cx="341076" cy="448180"/>
            <a:chOff x="-18234025" y="4084200"/>
            <a:chExt cx="230800" cy="303275"/>
          </a:xfrm>
        </p:grpSpPr>
        <p:sp>
          <p:nvSpPr>
            <p:cNvPr id="9336" name="Google Shape;9336;p79"/>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79"/>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79"/>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9" name="Google Shape;9339;p79"/>
          <p:cNvGrpSpPr/>
          <p:nvPr/>
        </p:nvGrpSpPr>
        <p:grpSpPr>
          <a:xfrm>
            <a:off x="2337506" y="3341641"/>
            <a:ext cx="449325" cy="450470"/>
            <a:chOff x="-16419350" y="3308400"/>
            <a:chExt cx="304050" cy="304825"/>
          </a:xfrm>
        </p:grpSpPr>
        <p:sp>
          <p:nvSpPr>
            <p:cNvPr id="9340" name="Google Shape;9340;p79"/>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79"/>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79"/>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79"/>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79"/>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79"/>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79"/>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7" name="Google Shape;9347;p79"/>
          <p:cNvGrpSpPr/>
          <p:nvPr/>
        </p:nvGrpSpPr>
        <p:grpSpPr>
          <a:xfrm>
            <a:off x="4609062" y="3340423"/>
            <a:ext cx="395755" cy="452872"/>
            <a:chOff x="-16401225" y="3683275"/>
            <a:chExt cx="267800" cy="306450"/>
          </a:xfrm>
        </p:grpSpPr>
        <p:sp>
          <p:nvSpPr>
            <p:cNvPr id="9348" name="Google Shape;9348;p79"/>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79"/>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79"/>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79"/>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79"/>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79"/>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79"/>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5" name="Google Shape;9355;p79"/>
          <p:cNvGrpSpPr/>
          <p:nvPr/>
        </p:nvGrpSpPr>
        <p:grpSpPr>
          <a:xfrm>
            <a:off x="7974511" y="2797062"/>
            <a:ext cx="450470" cy="448180"/>
            <a:chOff x="-16419350" y="4058200"/>
            <a:chExt cx="304825" cy="303275"/>
          </a:xfrm>
        </p:grpSpPr>
        <p:sp>
          <p:nvSpPr>
            <p:cNvPr id="9356" name="Google Shape;9356;p79"/>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79"/>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79"/>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79"/>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79"/>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79"/>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79"/>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3" name="Google Shape;9363;p79"/>
          <p:cNvGrpSpPr/>
          <p:nvPr/>
        </p:nvGrpSpPr>
        <p:grpSpPr>
          <a:xfrm>
            <a:off x="4001398" y="3343080"/>
            <a:ext cx="450507" cy="447589"/>
            <a:chOff x="-15296200" y="3326900"/>
            <a:chExt cx="304850" cy="302875"/>
          </a:xfrm>
        </p:grpSpPr>
        <p:sp>
          <p:nvSpPr>
            <p:cNvPr id="9364" name="Google Shape;9364;p79"/>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79"/>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79"/>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79"/>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79"/>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9" name="Google Shape;9369;p79"/>
          <p:cNvGrpSpPr/>
          <p:nvPr/>
        </p:nvGrpSpPr>
        <p:grpSpPr>
          <a:xfrm>
            <a:off x="2917051" y="1706881"/>
            <a:ext cx="486566" cy="414708"/>
            <a:chOff x="-19835275" y="3330250"/>
            <a:chExt cx="329250" cy="280625"/>
          </a:xfrm>
        </p:grpSpPr>
        <p:sp>
          <p:nvSpPr>
            <p:cNvPr id="9370" name="Google Shape;9370;p79"/>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79"/>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79"/>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3" name="Google Shape;9373;p79"/>
          <p:cNvGrpSpPr/>
          <p:nvPr/>
        </p:nvGrpSpPr>
        <p:grpSpPr>
          <a:xfrm>
            <a:off x="2935080" y="2243470"/>
            <a:ext cx="450507" cy="449547"/>
            <a:chOff x="-19822675" y="3692750"/>
            <a:chExt cx="304850" cy="304200"/>
          </a:xfrm>
        </p:grpSpPr>
        <p:sp>
          <p:nvSpPr>
            <p:cNvPr id="9374" name="Google Shape;9374;p79"/>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79"/>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79"/>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79"/>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79"/>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9" name="Google Shape;9379;p79"/>
          <p:cNvGrpSpPr/>
          <p:nvPr/>
        </p:nvGrpSpPr>
        <p:grpSpPr>
          <a:xfrm>
            <a:off x="2935672" y="2796278"/>
            <a:ext cx="449325" cy="450470"/>
            <a:chOff x="-19822675" y="4066875"/>
            <a:chExt cx="304050" cy="304825"/>
          </a:xfrm>
        </p:grpSpPr>
        <p:sp>
          <p:nvSpPr>
            <p:cNvPr id="9380" name="Google Shape;9380;p79"/>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79"/>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79"/>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79"/>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79"/>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79"/>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6" name="Google Shape;9386;p79"/>
          <p:cNvGrpSpPr/>
          <p:nvPr/>
        </p:nvGrpSpPr>
        <p:grpSpPr>
          <a:xfrm>
            <a:off x="5744740" y="1689571"/>
            <a:ext cx="399302" cy="449325"/>
            <a:chOff x="-17878825" y="3334400"/>
            <a:chExt cx="270200" cy="304050"/>
          </a:xfrm>
        </p:grpSpPr>
        <p:sp>
          <p:nvSpPr>
            <p:cNvPr id="9387" name="Google Shape;9387;p79"/>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79"/>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79"/>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79"/>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79"/>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79"/>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79"/>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4" name="Google Shape;9394;p79"/>
          <p:cNvGrpSpPr/>
          <p:nvPr/>
        </p:nvGrpSpPr>
        <p:grpSpPr>
          <a:xfrm>
            <a:off x="5718565" y="2242416"/>
            <a:ext cx="451653" cy="451653"/>
            <a:chOff x="-17896150" y="3709300"/>
            <a:chExt cx="305625" cy="305625"/>
          </a:xfrm>
        </p:grpSpPr>
        <p:sp>
          <p:nvSpPr>
            <p:cNvPr id="9395" name="Google Shape;9395;p79"/>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79"/>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79"/>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79"/>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9" name="Google Shape;9399;p79"/>
          <p:cNvGrpSpPr/>
          <p:nvPr/>
        </p:nvGrpSpPr>
        <p:grpSpPr>
          <a:xfrm>
            <a:off x="5746495" y="2795686"/>
            <a:ext cx="395792" cy="451653"/>
            <a:chOff x="-17878025" y="4082625"/>
            <a:chExt cx="267825" cy="305625"/>
          </a:xfrm>
        </p:grpSpPr>
        <p:sp>
          <p:nvSpPr>
            <p:cNvPr id="9400" name="Google Shape;9400;p79"/>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79"/>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79"/>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79"/>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79"/>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79"/>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79"/>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7" name="Google Shape;9407;p79"/>
          <p:cNvGrpSpPr/>
          <p:nvPr/>
        </p:nvGrpSpPr>
        <p:grpSpPr>
          <a:xfrm>
            <a:off x="2890388" y="3355015"/>
            <a:ext cx="450507" cy="423722"/>
            <a:chOff x="-16044450" y="3317850"/>
            <a:chExt cx="304850" cy="286725"/>
          </a:xfrm>
        </p:grpSpPr>
        <p:sp>
          <p:nvSpPr>
            <p:cNvPr id="9408" name="Google Shape;9408;p79"/>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79"/>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79"/>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79"/>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2" name="Google Shape;9412;p79"/>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13" name="Google Shape;9413;p79"/>
          <p:cNvGrpSpPr/>
          <p:nvPr/>
        </p:nvGrpSpPr>
        <p:grpSpPr>
          <a:xfrm>
            <a:off x="8012905" y="2243724"/>
            <a:ext cx="373662" cy="449030"/>
            <a:chOff x="-16018450" y="4058400"/>
            <a:chExt cx="252850" cy="303850"/>
          </a:xfrm>
        </p:grpSpPr>
        <p:sp>
          <p:nvSpPr>
            <p:cNvPr id="9414" name="Google Shape;9414;p79"/>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79"/>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79"/>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79"/>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8" name="Google Shape;9418;p79"/>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7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Nature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423" name="Shape 9423"/>
        <p:cNvGrpSpPr/>
        <p:nvPr/>
      </p:nvGrpSpPr>
      <p:grpSpPr>
        <a:xfrm>
          <a:off x="0" y="0"/>
          <a:ext cx="0" cy="0"/>
          <a:chOff x="0" y="0"/>
          <a:chExt cx="0" cy="0"/>
        </a:xfrm>
      </p:grpSpPr>
      <p:grpSp>
        <p:nvGrpSpPr>
          <p:cNvPr id="9424" name="Google Shape;9424;p80"/>
          <p:cNvGrpSpPr/>
          <p:nvPr/>
        </p:nvGrpSpPr>
        <p:grpSpPr>
          <a:xfrm>
            <a:off x="829817" y="1689241"/>
            <a:ext cx="442337" cy="419623"/>
            <a:chOff x="-6696925" y="3272575"/>
            <a:chExt cx="307200" cy="291425"/>
          </a:xfrm>
        </p:grpSpPr>
        <p:sp>
          <p:nvSpPr>
            <p:cNvPr id="9425" name="Google Shape;9425;p80"/>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80"/>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7" name="Google Shape;9427;p80"/>
          <p:cNvGrpSpPr/>
          <p:nvPr/>
        </p:nvGrpSpPr>
        <p:grpSpPr>
          <a:xfrm>
            <a:off x="829799" y="2204636"/>
            <a:ext cx="442373" cy="420775"/>
            <a:chOff x="-6690625" y="3631325"/>
            <a:chExt cx="307225" cy="292225"/>
          </a:xfrm>
        </p:grpSpPr>
        <p:sp>
          <p:nvSpPr>
            <p:cNvPr id="9428" name="Google Shape;9428;p80"/>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80"/>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80"/>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80"/>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80"/>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3" name="Google Shape;9433;p80"/>
          <p:cNvGrpSpPr/>
          <p:nvPr/>
        </p:nvGrpSpPr>
        <p:grpSpPr>
          <a:xfrm>
            <a:off x="851921" y="2756972"/>
            <a:ext cx="421927" cy="419371"/>
            <a:chOff x="-6689825" y="3992050"/>
            <a:chExt cx="293025" cy="291250"/>
          </a:xfrm>
        </p:grpSpPr>
        <p:sp>
          <p:nvSpPr>
            <p:cNvPr id="9434" name="Google Shape;9434;p80"/>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80"/>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80"/>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80"/>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80"/>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80"/>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80"/>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80"/>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80"/>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80"/>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80"/>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80"/>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46" name="Google Shape;9446;p80"/>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47" name="Google Shape;9447;p80"/>
          <p:cNvGrpSpPr/>
          <p:nvPr/>
        </p:nvGrpSpPr>
        <p:grpSpPr>
          <a:xfrm>
            <a:off x="3535232" y="2205192"/>
            <a:ext cx="423043" cy="419659"/>
            <a:chOff x="-4837325" y="3612425"/>
            <a:chExt cx="293800" cy="291450"/>
          </a:xfrm>
        </p:grpSpPr>
        <p:sp>
          <p:nvSpPr>
            <p:cNvPr id="9448" name="Google Shape;9448;p80"/>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80"/>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80"/>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1" name="Google Shape;9451;p80"/>
          <p:cNvGrpSpPr/>
          <p:nvPr/>
        </p:nvGrpSpPr>
        <p:grpSpPr>
          <a:xfrm>
            <a:off x="3548265" y="2756826"/>
            <a:ext cx="420775" cy="419659"/>
            <a:chOff x="-4837325" y="3971575"/>
            <a:chExt cx="292225" cy="291450"/>
          </a:xfrm>
        </p:grpSpPr>
        <p:sp>
          <p:nvSpPr>
            <p:cNvPr id="9452" name="Google Shape;9452;p80"/>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80"/>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80"/>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80"/>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80"/>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80"/>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8" name="Google Shape;9458;p80"/>
          <p:cNvGrpSpPr/>
          <p:nvPr/>
        </p:nvGrpSpPr>
        <p:grpSpPr>
          <a:xfrm>
            <a:off x="6240279" y="1714185"/>
            <a:ext cx="430998" cy="369730"/>
            <a:chOff x="-3037625" y="3254850"/>
            <a:chExt cx="299325" cy="256775"/>
          </a:xfrm>
        </p:grpSpPr>
        <p:sp>
          <p:nvSpPr>
            <p:cNvPr id="9459" name="Google Shape;9459;p80"/>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80"/>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80"/>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80"/>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3" name="Google Shape;9463;p80"/>
          <p:cNvGrpSpPr/>
          <p:nvPr/>
        </p:nvGrpSpPr>
        <p:grpSpPr>
          <a:xfrm>
            <a:off x="6244239" y="2204615"/>
            <a:ext cx="423079" cy="420811"/>
            <a:chOff x="-3031325" y="3597450"/>
            <a:chExt cx="293825" cy="292250"/>
          </a:xfrm>
        </p:grpSpPr>
        <p:sp>
          <p:nvSpPr>
            <p:cNvPr id="9464" name="Google Shape;9464;p80"/>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80"/>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80"/>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80"/>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8" name="Google Shape;9468;p80"/>
          <p:cNvGrpSpPr/>
          <p:nvPr/>
        </p:nvGrpSpPr>
        <p:grpSpPr>
          <a:xfrm>
            <a:off x="6256714" y="2781214"/>
            <a:ext cx="421927" cy="370882"/>
            <a:chOff x="-3030525" y="3973150"/>
            <a:chExt cx="293025" cy="257575"/>
          </a:xfrm>
        </p:grpSpPr>
        <p:sp>
          <p:nvSpPr>
            <p:cNvPr id="9469" name="Google Shape;9469;p80"/>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80"/>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1" name="Google Shape;9471;p80"/>
          <p:cNvGrpSpPr/>
          <p:nvPr/>
        </p:nvGrpSpPr>
        <p:grpSpPr>
          <a:xfrm>
            <a:off x="1358307" y="3369426"/>
            <a:ext cx="421927" cy="297195"/>
            <a:chOff x="-1199300" y="3279250"/>
            <a:chExt cx="293025" cy="206400"/>
          </a:xfrm>
        </p:grpSpPr>
        <p:sp>
          <p:nvSpPr>
            <p:cNvPr id="9472" name="Google Shape;9472;p80"/>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80"/>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80"/>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80"/>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6" name="Google Shape;9476;p80"/>
          <p:cNvGrpSpPr/>
          <p:nvPr/>
        </p:nvGrpSpPr>
        <p:grpSpPr>
          <a:xfrm>
            <a:off x="1365393" y="1688773"/>
            <a:ext cx="444605" cy="420559"/>
            <a:chOff x="-6338550" y="3272950"/>
            <a:chExt cx="308775" cy="292075"/>
          </a:xfrm>
        </p:grpSpPr>
        <p:sp>
          <p:nvSpPr>
            <p:cNvPr id="9477" name="Google Shape;9477;p80"/>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80"/>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80"/>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0" name="Google Shape;9480;p80"/>
          <p:cNvGrpSpPr/>
          <p:nvPr/>
        </p:nvGrpSpPr>
        <p:grpSpPr>
          <a:xfrm>
            <a:off x="1376732" y="2205194"/>
            <a:ext cx="421927" cy="419659"/>
            <a:chOff x="-6329100" y="3632100"/>
            <a:chExt cx="293025" cy="291450"/>
          </a:xfrm>
        </p:grpSpPr>
        <p:sp>
          <p:nvSpPr>
            <p:cNvPr id="9481" name="Google Shape;9481;p80"/>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80"/>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80"/>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4" name="Google Shape;9484;p80"/>
          <p:cNvGrpSpPr/>
          <p:nvPr/>
        </p:nvGrpSpPr>
        <p:grpSpPr>
          <a:xfrm>
            <a:off x="1389783" y="2756828"/>
            <a:ext cx="419623" cy="419659"/>
            <a:chOff x="-6329875" y="3992050"/>
            <a:chExt cx="291425" cy="291450"/>
          </a:xfrm>
        </p:grpSpPr>
        <p:sp>
          <p:nvSpPr>
            <p:cNvPr id="9485" name="Google Shape;9485;p80"/>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80"/>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80"/>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80"/>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9" name="Google Shape;9489;p80"/>
          <p:cNvGrpSpPr/>
          <p:nvPr/>
        </p:nvGrpSpPr>
        <p:grpSpPr>
          <a:xfrm>
            <a:off x="4075920" y="1687530"/>
            <a:ext cx="423079" cy="423043"/>
            <a:chOff x="-4478975" y="3251700"/>
            <a:chExt cx="293825" cy="293800"/>
          </a:xfrm>
        </p:grpSpPr>
        <p:sp>
          <p:nvSpPr>
            <p:cNvPr id="9490" name="Google Shape;9490;p80"/>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80"/>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80"/>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3" name="Google Shape;9493;p80"/>
          <p:cNvGrpSpPr/>
          <p:nvPr/>
        </p:nvGrpSpPr>
        <p:grpSpPr>
          <a:xfrm>
            <a:off x="4075920" y="2205192"/>
            <a:ext cx="423079" cy="419659"/>
            <a:chOff x="-4475825" y="3612425"/>
            <a:chExt cx="293825" cy="291450"/>
          </a:xfrm>
        </p:grpSpPr>
        <p:sp>
          <p:nvSpPr>
            <p:cNvPr id="9494" name="Google Shape;9494;p8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8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8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7" name="Google Shape;9497;p80"/>
          <p:cNvGrpSpPr/>
          <p:nvPr/>
        </p:nvGrpSpPr>
        <p:grpSpPr>
          <a:xfrm>
            <a:off x="4084992" y="2756844"/>
            <a:ext cx="428730" cy="419623"/>
            <a:chOff x="-4480550" y="3970800"/>
            <a:chExt cx="297750" cy="291425"/>
          </a:xfrm>
        </p:grpSpPr>
        <p:sp>
          <p:nvSpPr>
            <p:cNvPr id="9498" name="Google Shape;9498;p80"/>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80"/>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0" name="Google Shape;9500;p80"/>
          <p:cNvGrpSpPr/>
          <p:nvPr/>
        </p:nvGrpSpPr>
        <p:grpSpPr>
          <a:xfrm>
            <a:off x="6788826" y="1689221"/>
            <a:ext cx="415123" cy="419659"/>
            <a:chOff x="-2668225" y="3239075"/>
            <a:chExt cx="288300" cy="291450"/>
          </a:xfrm>
        </p:grpSpPr>
        <p:sp>
          <p:nvSpPr>
            <p:cNvPr id="9501" name="Google Shape;9501;p80"/>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80"/>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80"/>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80"/>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80"/>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6" name="Google Shape;9506;p80"/>
          <p:cNvGrpSpPr/>
          <p:nvPr/>
        </p:nvGrpSpPr>
        <p:grpSpPr>
          <a:xfrm>
            <a:off x="6785982" y="2205191"/>
            <a:ext cx="420811" cy="419659"/>
            <a:chOff x="-2671375" y="3597450"/>
            <a:chExt cx="292250" cy="291450"/>
          </a:xfrm>
        </p:grpSpPr>
        <p:sp>
          <p:nvSpPr>
            <p:cNvPr id="9507" name="Google Shape;9507;p80"/>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80"/>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9" name="Google Shape;9509;p80"/>
          <p:cNvGrpSpPr/>
          <p:nvPr/>
        </p:nvGrpSpPr>
        <p:grpSpPr>
          <a:xfrm>
            <a:off x="6796765" y="2755691"/>
            <a:ext cx="423043" cy="421927"/>
            <a:chOff x="-2670575" y="3956600"/>
            <a:chExt cx="293800" cy="293025"/>
          </a:xfrm>
        </p:grpSpPr>
        <p:sp>
          <p:nvSpPr>
            <p:cNvPr id="9510" name="Google Shape;9510;p80"/>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80"/>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80"/>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80"/>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4" name="Google Shape;9514;p80"/>
          <p:cNvGrpSpPr/>
          <p:nvPr/>
        </p:nvGrpSpPr>
        <p:grpSpPr>
          <a:xfrm>
            <a:off x="3054285" y="3311947"/>
            <a:ext cx="426462" cy="418363"/>
            <a:chOff x="-1183550" y="3586525"/>
            <a:chExt cx="296175" cy="290550"/>
          </a:xfrm>
        </p:grpSpPr>
        <p:sp>
          <p:nvSpPr>
            <p:cNvPr id="9515" name="Google Shape;9515;p8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8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8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8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8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8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8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8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8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4" name="Google Shape;9524;p80"/>
          <p:cNvGrpSpPr/>
          <p:nvPr/>
        </p:nvGrpSpPr>
        <p:grpSpPr>
          <a:xfrm>
            <a:off x="1917896" y="1689799"/>
            <a:ext cx="420811" cy="418507"/>
            <a:chOff x="-5971525" y="3273750"/>
            <a:chExt cx="292250" cy="290650"/>
          </a:xfrm>
        </p:grpSpPr>
        <p:sp>
          <p:nvSpPr>
            <p:cNvPr id="9525" name="Google Shape;9525;p8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8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7" name="Google Shape;9527;p80"/>
          <p:cNvGrpSpPr/>
          <p:nvPr/>
        </p:nvGrpSpPr>
        <p:grpSpPr>
          <a:xfrm>
            <a:off x="1912226" y="2203826"/>
            <a:ext cx="432150" cy="422395"/>
            <a:chOff x="-5974675" y="3632100"/>
            <a:chExt cx="300125" cy="293350"/>
          </a:xfrm>
        </p:grpSpPr>
        <p:sp>
          <p:nvSpPr>
            <p:cNvPr id="9528" name="Google Shape;9528;p80"/>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80"/>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80"/>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1" name="Google Shape;9531;p80"/>
          <p:cNvGrpSpPr/>
          <p:nvPr/>
        </p:nvGrpSpPr>
        <p:grpSpPr>
          <a:xfrm>
            <a:off x="1942267" y="2755694"/>
            <a:ext cx="395865" cy="421927"/>
            <a:chOff x="-5971525" y="3990475"/>
            <a:chExt cx="274925" cy="293025"/>
          </a:xfrm>
        </p:grpSpPr>
        <p:sp>
          <p:nvSpPr>
            <p:cNvPr id="9532" name="Google Shape;9532;p80"/>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80"/>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80"/>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80"/>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6" name="Google Shape;9536;p80"/>
          <p:cNvGrpSpPr/>
          <p:nvPr/>
        </p:nvGrpSpPr>
        <p:grpSpPr>
          <a:xfrm>
            <a:off x="4615473" y="1689798"/>
            <a:ext cx="420775" cy="418507"/>
            <a:chOff x="-4118225" y="3253275"/>
            <a:chExt cx="292225" cy="290650"/>
          </a:xfrm>
        </p:grpSpPr>
        <p:sp>
          <p:nvSpPr>
            <p:cNvPr id="9537" name="Google Shape;9537;p80"/>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80"/>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9" name="Google Shape;9539;p80"/>
          <p:cNvGrpSpPr/>
          <p:nvPr/>
        </p:nvGrpSpPr>
        <p:grpSpPr>
          <a:xfrm>
            <a:off x="4665924" y="2204922"/>
            <a:ext cx="319874" cy="420199"/>
            <a:chOff x="-4082800" y="3612425"/>
            <a:chExt cx="222150" cy="291825"/>
          </a:xfrm>
        </p:grpSpPr>
        <p:sp>
          <p:nvSpPr>
            <p:cNvPr id="9540" name="Google Shape;9540;p80"/>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80"/>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80"/>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3" name="Google Shape;9543;p80"/>
          <p:cNvGrpSpPr/>
          <p:nvPr/>
        </p:nvGrpSpPr>
        <p:grpSpPr>
          <a:xfrm>
            <a:off x="4627372" y="2769876"/>
            <a:ext cx="420775" cy="393561"/>
            <a:chOff x="-4118225" y="3990475"/>
            <a:chExt cx="292225" cy="273325"/>
          </a:xfrm>
        </p:grpSpPr>
        <p:sp>
          <p:nvSpPr>
            <p:cNvPr id="9544" name="Google Shape;9544;p80"/>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80"/>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80"/>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80"/>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8" name="Google Shape;9548;p80"/>
          <p:cNvGrpSpPr/>
          <p:nvPr/>
        </p:nvGrpSpPr>
        <p:grpSpPr>
          <a:xfrm>
            <a:off x="7338026" y="1688087"/>
            <a:ext cx="394713" cy="421927"/>
            <a:chOff x="-2312225" y="3238300"/>
            <a:chExt cx="274125" cy="293025"/>
          </a:xfrm>
        </p:grpSpPr>
        <p:sp>
          <p:nvSpPr>
            <p:cNvPr id="9549" name="Google Shape;9549;p80"/>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80"/>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1" name="Google Shape;9551;p80"/>
          <p:cNvGrpSpPr/>
          <p:nvPr/>
        </p:nvGrpSpPr>
        <p:grpSpPr>
          <a:xfrm>
            <a:off x="7335742" y="2756825"/>
            <a:ext cx="423079" cy="419659"/>
            <a:chOff x="-2310650" y="3958175"/>
            <a:chExt cx="293825" cy="291450"/>
          </a:xfrm>
        </p:grpSpPr>
        <p:sp>
          <p:nvSpPr>
            <p:cNvPr id="9552" name="Google Shape;9552;p80"/>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80"/>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4" name="Google Shape;9554;p80"/>
          <p:cNvGrpSpPr/>
          <p:nvPr/>
        </p:nvGrpSpPr>
        <p:grpSpPr>
          <a:xfrm>
            <a:off x="4702603" y="3308459"/>
            <a:ext cx="424159" cy="419659"/>
            <a:chOff x="-1182750" y="3962900"/>
            <a:chExt cx="294575" cy="291450"/>
          </a:xfrm>
        </p:grpSpPr>
        <p:sp>
          <p:nvSpPr>
            <p:cNvPr id="9555" name="Google Shape;9555;p8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8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8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8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8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8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80"/>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2" name="Google Shape;9562;p80"/>
          <p:cNvGrpSpPr/>
          <p:nvPr/>
        </p:nvGrpSpPr>
        <p:grpSpPr>
          <a:xfrm>
            <a:off x="2455739" y="1689223"/>
            <a:ext cx="424195" cy="419659"/>
            <a:chOff x="-5611575" y="3272950"/>
            <a:chExt cx="294600" cy="291450"/>
          </a:xfrm>
        </p:grpSpPr>
        <p:sp>
          <p:nvSpPr>
            <p:cNvPr id="9563" name="Google Shape;9563;p80"/>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80"/>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80"/>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80"/>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80"/>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8" name="Google Shape;9568;p80"/>
          <p:cNvGrpSpPr/>
          <p:nvPr/>
        </p:nvGrpSpPr>
        <p:grpSpPr>
          <a:xfrm>
            <a:off x="2455739" y="2205770"/>
            <a:ext cx="424195" cy="418507"/>
            <a:chOff x="-5613150" y="3632900"/>
            <a:chExt cx="294600" cy="290650"/>
          </a:xfrm>
        </p:grpSpPr>
        <p:sp>
          <p:nvSpPr>
            <p:cNvPr id="9569" name="Google Shape;9569;p80"/>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80"/>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1" name="Google Shape;9571;p80"/>
          <p:cNvGrpSpPr/>
          <p:nvPr/>
        </p:nvGrpSpPr>
        <p:grpSpPr>
          <a:xfrm>
            <a:off x="7324977" y="2153586"/>
            <a:ext cx="420811" cy="522864"/>
            <a:chOff x="-2310650" y="3525775"/>
            <a:chExt cx="292250" cy="363125"/>
          </a:xfrm>
        </p:grpSpPr>
        <p:sp>
          <p:nvSpPr>
            <p:cNvPr id="9572" name="Google Shape;9572;p80"/>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80"/>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80"/>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80"/>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6" name="Google Shape;9576;p80"/>
          <p:cNvGrpSpPr/>
          <p:nvPr/>
        </p:nvGrpSpPr>
        <p:grpSpPr>
          <a:xfrm>
            <a:off x="2467638" y="2756270"/>
            <a:ext cx="424195" cy="420775"/>
            <a:chOff x="-5613150" y="3991275"/>
            <a:chExt cx="294600" cy="292225"/>
          </a:xfrm>
        </p:grpSpPr>
        <p:sp>
          <p:nvSpPr>
            <p:cNvPr id="9577" name="Google Shape;9577;p80"/>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80"/>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80"/>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80"/>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80"/>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80"/>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80"/>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80"/>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80"/>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6" name="Google Shape;9586;p80"/>
          <p:cNvGrpSpPr/>
          <p:nvPr/>
        </p:nvGrpSpPr>
        <p:grpSpPr>
          <a:xfrm>
            <a:off x="5139126" y="1689438"/>
            <a:ext cx="434634" cy="419227"/>
            <a:chOff x="-3768700" y="3253275"/>
            <a:chExt cx="301850" cy="291150"/>
          </a:xfrm>
        </p:grpSpPr>
        <p:sp>
          <p:nvSpPr>
            <p:cNvPr id="9587" name="Google Shape;9587;p80"/>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80"/>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80"/>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0" name="Google Shape;9590;p80"/>
          <p:cNvGrpSpPr/>
          <p:nvPr/>
        </p:nvGrpSpPr>
        <p:grpSpPr>
          <a:xfrm>
            <a:off x="5143209" y="2217090"/>
            <a:ext cx="426462" cy="395865"/>
            <a:chOff x="-3808700" y="3628950"/>
            <a:chExt cx="296175" cy="274925"/>
          </a:xfrm>
        </p:grpSpPr>
        <p:sp>
          <p:nvSpPr>
            <p:cNvPr id="9591" name="Google Shape;9591;p80"/>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80"/>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80"/>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4" name="Google Shape;9594;p80"/>
          <p:cNvGrpSpPr/>
          <p:nvPr/>
        </p:nvGrpSpPr>
        <p:grpSpPr>
          <a:xfrm>
            <a:off x="5208420" y="2756412"/>
            <a:ext cx="419443" cy="420487"/>
            <a:chOff x="-3771675" y="3971775"/>
            <a:chExt cx="291300" cy="292025"/>
          </a:xfrm>
        </p:grpSpPr>
        <p:sp>
          <p:nvSpPr>
            <p:cNvPr id="9595" name="Google Shape;9595;p80"/>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80"/>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80"/>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80"/>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80"/>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0" name="Google Shape;9600;p80"/>
          <p:cNvGrpSpPr/>
          <p:nvPr/>
        </p:nvGrpSpPr>
        <p:grpSpPr>
          <a:xfrm>
            <a:off x="7869864" y="1716461"/>
            <a:ext cx="420271" cy="320774"/>
            <a:chOff x="-1951475" y="3273100"/>
            <a:chExt cx="291875" cy="222775"/>
          </a:xfrm>
        </p:grpSpPr>
        <p:sp>
          <p:nvSpPr>
            <p:cNvPr id="9601" name="Google Shape;9601;p80"/>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80"/>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80"/>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4" name="Google Shape;9604;p80"/>
          <p:cNvGrpSpPr/>
          <p:nvPr/>
        </p:nvGrpSpPr>
        <p:grpSpPr>
          <a:xfrm>
            <a:off x="7867344" y="2205191"/>
            <a:ext cx="425310" cy="419659"/>
            <a:chOff x="-1951475" y="3597450"/>
            <a:chExt cx="295375" cy="291450"/>
          </a:xfrm>
        </p:grpSpPr>
        <p:sp>
          <p:nvSpPr>
            <p:cNvPr id="9605" name="Google Shape;9605;p80"/>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80"/>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80"/>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80"/>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9" name="Google Shape;9609;p80"/>
          <p:cNvGrpSpPr/>
          <p:nvPr/>
        </p:nvGrpSpPr>
        <p:grpSpPr>
          <a:xfrm>
            <a:off x="7869595" y="2756825"/>
            <a:ext cx="444605" cy="419659"/>
            <a:chOff x="-1960150" y="3956600"/>
            <a:chExt cx="308775" cy="291450"/>
          </a:xfrm>
        </p:grpSpPr>
        <p:sp>
          <p:nvSpPr>
            <p:cNvPr id="9610" name="Google Shape;9610;p80"/>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80"/>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2" name="Google Shape;9612;p80"/>
          <p:cNvGrpSpPr/>
          <p:nvPr/>
        </p:nvGrpSpPr>
        <p:grpSpPr>
          <a:xfrm>
            <a:off x="1923633" y="3307636"/>
            <a:ext cx="420775" cy="420775"/>
            <a:chOff x="-804700" y="3226500"/>
            <a:chExt cx="292225" cy="292225"/>
          </a:xfrm>
        </p:grpSpPr>
        <p:sp>
          <p:nvSpPr>
            <p:cNvPr id="9613" name="Google Shape;9613;p80"/>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80"/>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80"/>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80"/>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80"/>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80"/>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80"/>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0" name="Google Shape;9620;p80"/>
          <p:cNvGrpSpPr/>
          <p:nvPr/>
        </p:nvGrpSpPr>
        <p:grpSpPr>
          <a:xfrm>
            <a:off x="3003724" y="1688647"/>
            <a:ext cx="420775" cy="420811"/>
            <a:chOff x="-5251625" y="3272950"/>
            <a:chExt cx="292225" cy="292250"/>
          </a:xfrm>
        </p:grpSpPr>
        <p:sp>
          <p:nvSpPr>
            <p:cNvPr id="9621" name="Google Shape;9621;p80"/>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80"/>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80"/>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4" name="Google Shape;9624;p80"/>
          <p:cNvGrpSpPr/>
          <p:nvPr/>
        </p:nvGrpSpPr>
        <p:grpSpPr>
          <a:xfrm>
            <a:off x="3000322" y="2204348"/>
            <a:ext cx="427578" cy="421351"/>
            <a:chOff x="-5254775" y="3631325"/>
            <a:chExt cx="296950" cy="292625"/>
          </a:xfrm>
        </p:grpSpPr>
        <p:sp>
          <p:nvSpPr>
            <p:cNvPr id="9625" name="Google Shape;9625;p80"/>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80"/>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80"/>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80"/>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80"/>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80"/>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80"/>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2" name="Google Shape;9632;p80"/>
          <p:cNvGrpSpPr/>
          <p:nvPr/>
        </p:nvGrpSpPr>
        <p:grpSpPr>
          <a:xfrm>
            <a:off x="3016181" y="2756270"/>
            <a:ext cx="419659" cy="420775"/>
            <a:chOff x="-5251625" y="3991275"/>
            <a:chExt cx="291450" cy="292225"/>
          </a:xfrm>
        </p:grpSpPr>
        <p:sp>
          <p:nvSpPr>
            <p:cNvPr id="9633" name="Google Shape;9633;p80"/>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80"/>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80"/>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80"/>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80"/>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8" name="Google Shape;9638;p80"/>
          <p:cNvGrpSpPr/>
          <p:nvPr/>
        </p:nvGrpSpPr>
        <p:grpSpPr>
          <a:xfrm>
            <a:off x="5756763" y="1689240"/>
            <a:ext cx="319874" cy="419623"/>
            <a:chOff x="-3365275" y="3253275"/>
            <a:chExt cx="222150" cy="291425"/>
          </a:xfrm>
        </p:grpSpPr>
        <p:sp>
          <p:nvSpPr>
            <p:cNvPr id="9639" name="Google Shape;9639;p80"/>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80"/>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1" name="Google Shape;9641;p80"/>
          <p:cNvGrpSpPr/>
          <p:nvPr/>
        </p:nvGrpSpPr>
        <p:grpSpPr>
          <a:xfrm>
            <a:off x="5730701" y="2204058"/>
            <a:ext cx="371998" cy="421927"/>
            <a:chOff x="-3383375" y="3611625"/>
            <a:chExt cx="258350" cy="293025"/>
          </a:xfrm>
        </p:grpSpPr>
        <p:sp>
          <p:nvSpPr>
            <p:cNvPr id="9642" name="Google Shape;9642;p80"/>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80"/>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4" name="Google Shape;9644;p80"/>
          <p:cNvGrpSpPr/>
          <p:nvPr/>
        </p:nvGrpSpPr>
        <p:grpSpPr>
          <a:xfrm>
            <a:off x="5793050" y="2756826"/>
            <a:ext cx="271097" cy="419659"/>
            <a:chOff x="-3347950" y="3971575"/>
            <a:chExt cx="188275" cy="291450"/>
          </a:xfrm>
        </p:grpSpPr>
        <p:sp>
          <p:nvSpPr>
            <p:cNvPr id="9645" name="Google Shape;9645;p80"/>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80"/>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80"/>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8" name="Google Shape;9648;p80"/>
          <p:cNvGrpSpPr/>
          <p:nvPr/>
        </p:nvGrpSpPr>
        <p:grpSpPr>
          <a:xfrm>
            <a:off x="842909" y="3307061"/>
            <a:ext cx="371998" cy="421927"/>
            <a:chOff x="-1575775" y="3238300"/>
            <a:chExt cx="258350" cy="293025"/>
          </a:xfrm>
        </p:grpSpPr>
        <p:sp>
          <p:nvSpPr>
            <p:cNvPr id="9649" name="Google Shape;9649;p80"/>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80"/>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80"/>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80"/>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80"/>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4" name="Google Shape;9654;p80"/>
          <p:cNvGrpSpPr/>
          <p:nvPr/>
        </p:nvGrpSpPr>
        <p:grpSpPr>
          <a:xfrm>
            <a:off x="2487807" y="3309051"/>
            <a:ext cx="423079" cy="424159"/>
            <a:chOff x="-1591550" y="3597475"/>
            <a:chExt cx="293825" cy="294575"/>
          </a:xfrm>
        </p:grpSpPr>
        <p:sp>
          <p:nvSpPr>
            <p:cNvPr id="9655" name="Google Shape;9655;p8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8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8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8" name="Google Shape;9658;p80"/>
          <p:cNvGrpSpPr/>
          <p:nvPr/>
        </p:nvGrpSpPr>
        <p:grpSpPr>
          <a:xfrm>
            <a:off x="4137277" y="3318663"/>
            <a:ext cx="421927" cy="399248"/>
            <a:chOff x="-1592325" y="3957400"/>
            <a:chExt cx="293025" cy="277275"/>
          </a:xfrm>
        </p:grpSpPr>
        <p:sp>
          <p:nvSpPr>
            <p:cNvPr id="9659" name="Google Shape;9659;p80"/>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80"/>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80"/>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80"/>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3" name="Google Shape;9663;p80"/>
          <p:cNvGrpSpPr/>
          <p:nvPr/>
        </p:nvGrpSpPr>
        <p:grpSpPr>
          <a:xfrm>
            <a:off x="3624147" y="3310744"/>
            <a:ext cx="369730" cy="420775"/>
            <a:chOff x="-778700" y="3612425"/>
            <a:chExt cx="256775" cy="292225"/>
          </a:xfrm>
        </p:grpSpPr>
        <p:sp>
          <p:nvSpPr>
            <p:cNvPr id="9664" name="Google Shape;9664;p80"/>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80"/>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80"/>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80"/>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80"/>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80"/>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0" name="Google Shape;9670;p80"/>
          <p:cNvGrpSpPr/>
          <p:nvPr/>
        </p:nvGrpSpPr>
        <p:grpSpPr>
          <a:xfrm>
            <a:off x="6095649" y="3828305"/>
            <a:ext cx="340731" cy="387641"/>
            <a:chOff x="7728464" y="1561258"/>
            <a:chExt cx="349719" cy="397866"/>
          </a:xfrm>
        </p:grpSpPr>
        <p:sp>
          <p:nvSpPr>
            <p:cNvPr id="9671" name="Google Shape;9671;p80"/>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80"/>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3" name="Google Shape;9673;p80"/>
          <p:cNvGrpSpPr/>
          <p:nvPr/>
        </p:nvGrpSpPr>
        <p:grpSpPr>
          <a:xfrm>
            <a:off x="4018617" y="3828305"/>
            <a:ext cx="387681" cy="387641"/>
            <a:chOff x="5611350" y="1561258"/>
            <a:chExt cx="397907" cy="397866"/>
          </a:xfrm>
        </p:grpSpPr>
        <p:sp>
          <p:nvSpPr>
            <p:cNvPr id="9674" name="Google Shape;9674;p80"/>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80"/>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80"/>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80"/>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8" name="Google Shape;9678;p80"/>
          <p:cNvGrpSpPr/>
          <p:nvPr/>
        </p:nvGrpSpPr>
        <p:grpSpPr>
          <a:xfrm>
            <a:off x="4537903" y="3925571"/>
            <a:ext cx="387610" cy="193109"/>
            <a:chOff x="6140660" y="1661097"/>
            <a:chExt cx="397835" cy="198202"/>
          </a:xfrm>
        </p:grpSpPr>
        <p:sp>
          <p:nvSpPr>
            <p:cNvPr id="9679" name="Google Shape;9679;p80"/>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80"/>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80"/>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80"/>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3" name="Google Shape;9683;p80"/>
          <p:cNvGrpSpPr/>
          <p:nvPr/>
        </p:nvGrpSpPr>
        <p:grpSpPr>
          <a:xfrm>
            <a:off x="5057118" y="3828305"/>
            <a:ext cx="387681" cy="387641"/>
            <a:chOff x="6669907" y="1561258"/>
            <a:chExt cx="397907" cy="397866"/>
          </a:xfrm>
        </p:grpSpPr>
        <p:sp>
          <p:nvSpPr>
            <p:cNvPr id="9684" name="Google Shape;9684;p80"/>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80"/>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80"/>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80"/>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80"/>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9" name="Google Shape;9689;p80"/>
          <p:cNvGrpSpPr/>
          <p:nvPr/>
        </p:nvGrpSpPr>
        <p:grpSpPr>
          <a:xfrm>
            <a:off x="1942348" y="3885842"/>
            <a:ext cx="387681" cy="272572"/>
            <a:chOff x="3386036" y="1746339"/>
            <a:chExt cx="397907" cy="279762"/>
          </a:xfrm>
        </p:grpSpPr>
        <p:sp>
          <p:nvSpPr>
            <p:cNvPr id="9690" name="Google Shape;9690;p80"/>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80"/>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2" name="Google Shape;9692;p80"/>
          <p:cNvGrpSpPr/>
          <p:nvPr/>
        </p:nvGrpSpPr>
        <p:grpSpPr>
          <a:xfrm>
            <a:off x="2980045" y="3828288"/>
            <a:ext cx="387681" cy="387681"/>
            <a:chOff x="4417380" y="1687279"/>
            <a:chExt cx="397907" cy="397907"/>
          </a:xfrm>
        </p:grpSpPr>
        <p:sp>
          <p:nvSpPr>
            <p:cNvPr id="9693" name="Google Shape;9693;p80"/>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80"/>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5" name="Google Shape;9695;p80"/>
          <p:cNvGrpSpPr/>
          <p:nvPr/>
        </p:nvGrpSpPr>
        <p:grpSpPr>
          <a:xfrm>
            <a:off x="7926526" y="3308537"/>
            <a:ext cx="387661" cy="387661"/>
            <a:chOff x="2869999" y="1687279"/>
            <a:chExt cx="397887" cy="397887"/>
          </a:xfrm>
        </p:grpSpPr>
        <p:sp>
          <p:nvSpPr>
            <p:cNvPr id="9696" name="Google Shape;9696;p80"/>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80"/>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8" name="Google Shape;9698;p80"/>
          <p:cNvGrpSpPr/>
          <p:nvPr/>
        </p:nvGrpSpPr>
        <p:grpSpPr>
          <a:xfrm>
            <a:off x="2461634" y="3828664"/>
            <a:ext cx="386807" cy="386929"/>
            <a:chOff x="3902887" y="1687655"/>
            <a:chExt cx="397010" cy="397135"/>
          </a:xfrm>
        </p:grpSpPr>
        <p:sp>
          <p:nvSpPr>
            <p:cNvPr id="9699" name="Google Shape;9699;p80"/>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80"/>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1" name="Google Shape;9701;p80"/>
          <p:cNvGrpSpPr/>
          <p:nvPr/>
        </p:nvGrpSpPr>
        <p:grpSpPr>
          <a:xfrm>
            <a:off x="3499331" y="3828344"/>
            <a:ext cx="387681" cy="387681"/>
            <a:chOff x="4933458" y="1687279"/>
            <a:chExt cx="397907" cy="397907"/>
          </a:xfrm>
        </p:grpSpPr>
        <p:sp>
          <p:nvSpPr>
            <p:cNvPr id="9702" name="Google Shape;9702;p80"/>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80"/>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4" name="Google Shape;9704;p80"/>
          <p:cNvGrpSpPr/>
          <p:nvPr/>
        </p:nvGrpSpPr>
        <p:grpSpPr>
          <a:xfrm>
            <a:off x="5273586" y="3308775"/>
            <a:ext cx="387681" cy="387661"/>
            <a:chOff x="266768" y="1721375"/>
            <a:chExt cx="397907" cy="397887"/>
          </a:xfrm>
        </p:grpSpPr>
        <p:sp>
          <p:nvSpPr>
            <p:cNvPr id="9705" name="Google Shape;9705;p8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8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7" name="Google Shape;9707;p80"/>
          <p:cNvGrpSpPr/>
          <p:nvPr/>
        </p:nvGrpSpPr>
        <p:grpSpPr>
          <a:xfrm>
            <a:off x="7395588" y="3308924"/>
            <a:ext cx="387539" cy="386888"/>
            <a:chOff x="2408992" y="1722875"/>
            <a:chExt cx="397761" cy="397093"/>
          </a:xfrm>
        </p:grpSpPr>
        <p:sp>
          <p:nvSpPr>
            <p:cNvPr id="9708" name="Google Shape;9708;p80"/>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80"/>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0" name="Google Shape;9710;p80"/>
          <p:cNvGrpSpPr/>
          <p:nvPr/>
        </p:nvGrpSpPr>
        <p:grpSpPr>
          <a:xfrm>
            <a:off x="5576404" y="3828305"/>
            <a:ext cx="387641" cy="387641"/>
            <a:chOff x="7199196" y="1561258"/>
            <a:chExt cx="397866" cy="397866"/>
          </a:xfrm>
        </p:grpSpPr>
        <p:sp>
          <p:nvSpPr>
            <p:cNvPr id="9711" name="Google Shape;9711;p80"/>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80"/>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80"/>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4" name="Google Shape;9714;p80"/>
          <p:cNvGrpSpPr/>
          <p:nvPr/>
        </p:nvGrpSpPr>
        <p:grpSpPr>
          <a:xfrm>
            <a:off x="6332282" y="3308537"/>
            <a:ext cx="387661" cy="387661"/>
            <a:chOff x="1379798" y="1723250"/>
            <a:chExt cx="397887" cy="397887"/>
          </a:xfrm>
        </p:grpSpPr>
        <p:sp>
          <p:nvSpPr>
            <p:cNvPr id="9715" name="Google Shape;9715;p8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8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8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8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9" name="Google Shape;9719;p80"/>
          <p:cNvGrpSpPr/>
          <p:nvPr/>
        </p:nvGrpSpPr>
        <p:grpSpPr>
          <a:xfrm>
            <a:off x="5801242" y="3308537"/>
            <a:ext cx="387641" cy="387661"/>
            <a:chOff x="864491" y="1723250"/>
            <a:chExt cx="397866" cy="397887"/>
          </a:xfrm>
        </p:grpSpPr>
        <p:sp>
          <p:nvSpPr>
            <p:cNvPr id="9720" name="Google Shape;9720;p8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8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8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23" name="Google Shape;9723;p80"/>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24" name="Google Shape;9724;p80"/>
          <p:cNvGrpSpPr/>
          <p:nvPr/>
        </p:nvGrpSpPr>
        <p:grpSpPr>
          <a:xfrm>
            <a:off x="6568070" y="3827060"/>
            <a:ext cx="388966" cy="388966"/>
            <a:chOff x="1190625" y="238125"/>
            <a:chExt cx="5235075" cy="5235075"/>
          </a:xfrm>
        </p:grpSpPr>
        <p:sp>
          <p:nvSpPr>
            <p:cNvPr id="9725" name="Google Shape;9725;p80"/>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80"/>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27" name="Google Shape;9727;p8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SEO &amp; Marketing Icons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Introduction</a:t>
            </a:r>
            <a:endParaRPr/>
          </a:p>
        </p:txBody>
      </p:sp>
      <p:sp>
        <p:nvSpPr>
          <p:cNvPr id="1941" name="Google Shape;1941;p36"/>
          <p:cNvSpPr txBox="1"/>
          <p:nvPr>
            <p:ph idx="1" type="subTitle"/>
          </p:nvPr>
        </p:nvSpPr>
        <p:spPr>
          <a:xfrm>
            <a:off x="4848375" y="1640575"/>
            <a:ext cx="3582300" cy="207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Il faut un peu plus de 58 jours à Mercure pour effectuer sa rotation, alors essayez d'imaginer la durée des journées là-bas ! En raison des températures extrêmes qui y règnent, même si elles ne sont pas aussi extrêmes que sur Vénus, Mercure a été jugée inhabitable pour l'homme</a:t>
            </a:r>
            <a:endParaRPr/>
          </a:p>
        </p:txBody>
      </p:sp>
      <p:sp>
        <p:nvSpPr>
          <p:cNvPr id="1942" name="Google Shape;1942;p36"/>
          <p:cNvSpPr txBox="1"/>
          <p:nvPr>
            <p:ph idx="2" type="subTitle"/>
          </p:nvPr>
        </p:nvSpPr>
        <p:spPr>
          <a:xfrm>
            <a:off x="713325" y="1640575"/>
            <a:ext cx="3582300" cy="207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Mercure est la planète la plus proche du Soleil et la plus petite de tout le système solaire. Le nom de cette planète n'a rien à voir avec le métal liquide, puisque Mercure a été nommée d'après le dieu messager romain. La surface de Mercure est remplie de cratères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731" name="Shape 9731"/>
        <p:cNvGrpSpPr/>
        <p:nvPr/>
      </p:nvGrpSpPr>
      <p:grpSpPr>
        <a:xfrm>
          <a:off x="0" y="0"/>
          <a:ext cx="0" cy="0"/>
          <a:chOff x="0" y="0"/>
          <a:chExt cx="0" cy="0"/>
        </a:xfrm>
      </p:grpSpPr>
      <p:pic>
        <p:nvPicPr>
          <p:cNvPr id="9732" name="Google Shape;9732;p8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37"/>
          <p:cNvSpPr txBox="1"/>
          <p:nvPr>
            <p:ph type="title"/>
          </p:nvPr>
        </p:nvSpPr>
        <p:spPr>
          <a:xfrm>
            <a:off x="1781238" y="3388871"/>
            <a:ext cx="5581500" cy="53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—Quelqu’un de Célèbre</a:t>
            </a:r>
            <a:endParaRPr/>
          </a:p>
        </p:txBody>
      </p:sp>
      <p:sp>
        <p:nvSpPr>
          <p:cNvPr id="1948" name="Google Shape;1948;p37"/>
          <p:cNvSpPr txBox="1"/>
          <p:nvPr>
            <p:ph idx="1" type="subTitle"/>
          </p:nvPr>
        </p:nvSpPr>
        <p:spPr>
          <a:xfrm>
            <a:off x="1781238" y="1070700"/>
            <a:ext cx="5581500" cy="23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"Voici une citation. Des mots pleins de sagesse que quelqu'un d'important a dit et qui peuvent inspirer le lecteur“</a:t>
            </a:r>
            <a:endParaRPr/>
          </a:p>
        </p:txBody>
      </p:sp>
      <p:grpSp>
        <p:nvGrpSpPr>
          <p:cNvPr id="1949" name="Google Shape;1949;p37"/>
          <p:cNvGrpSpPr/>
          <p:nvPr/>
        </p:nvGrpSpPr>
        <p:grpSpPr>
          <a:xfrm flipH="1">
            <a:off x="873805" y="3739416"/>
            <a:ext cx="101875" cy="134875"/>
            <a:chOff x="3928495" y="333391"/>
            <a:chExt cx="101875" cy="134875"/>
          </a:xfrm>
        </p:grpSpPr>
        <p:grpSp>
          <p:nvGrpSpPr>
            <p:cNvPr id="1950" name="Google Shape;1950;p37"/>
            <p:cNvGrpSpPr/>
            <p:nvPr/>
          </p:nvGrpSpPr>
          <p:grpSpPr>
            <a:xfrm>
              <a:off x="3928495" y="379241"/>
              <a:ext cx="44700" cy="42600"/>
              <a:chOff x="3928495" y="379241"/>
              <a:chExt cx="44700" cy="42600"/>
            </a:xfrm>
          </p:grpSpPr>
          <p:sp>
            <p:nvSpPr>
              <p:cNvPr id="1951" name="Google Shape;1951;p37"/>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2" name="Google Shape;1952;p37"/>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53" name="Google Shape;1953;p37"/>
            <p:cNvGrpSpPr/>
            <p:nvPr/>
          </p:nvGrpSpPr>
          <p:grpSpPr>
            <a:xfrm>
              <a:off x="3985670" y="425666"/>
              <a:ext cx="44700" cy="42600"/>
              <a:chOff x="3928495" y="379241"/>
              <a:chExt cx="44700" cy="42600"/>
            </a:xfrm>
          </p:grpSpPr>
          <p:sp>
            <p:nvSpPr>
              <p:cNvPr id="1954" name="Google Shape;1954;p37"/>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5" name="Google Shape;1955;p37"/>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56" name="Google Shape;1956;p37"/>
            <p:cNvGrpSpPr/>
            <p:nvPr/>
          </p:nvGrpSpPr>
          <p:grpSpPr>
            <a:xfrm>
              <a:off x="3985670" y="333391"/>
              <a:ext cx="44700" cy="42600"/>
              <a:chOff x="3928495" y="379241"/>
              <a:chExt cx="44700" cy="42600"/>
            </a:xfrm>
          </p:grpSpPr>
          <p:sp>
            <p:nvSpPr>
              <p:cNvPr id="1957" name="Google Shape;1957;p37"/>
              <p:cNvSpPr/>
              <p:nvPr/>
            </p:nvSpPr>
            <p:spPr>
              <a:xfrm>
                <a:off x="3928495" y="396272"/>
                <a:ext cx="44700" cy="81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8" name="Google Shape;1958;p37"/>
              <p:cNvSpPr/>
              <p:nvPr/>
            </p:nvSpPr>
            <p:spPr>
              <a:xfrm>
                <a:off x="3946802" y="379241"/>
                <a:ext cx="8100" cy="42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59" name="Google Shape;1959;p37"/>
          <p:cNvGrpSpPr/>
          <p:nvPr/>
        </p:nvGrpSpPr>
        <p:grpSpPr>
          <a:xfrm flipH="1">
            <a:off x="1150007" y="4233750"/>
            <a:ext cx="449076" cy="119073"/>
            <a:chOff x="7108302" y="2550931"/>
            <a:chExt cx="281323" cy="74593"/>
          </a:xfrm>
        </p:grpSpPr>
        <p:sp>
          <p:nvSpPr>
            <p:cNvPr id="1960" name="Google Shape;1960;p37"/>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1" name="Google Shape;1961;p37"/>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2" name="Google Shape;1962;p37"/>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3" name="Google Shape;1963;p37"/>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4" name="Google Shape;1964;p37"/>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5" name="Google Shape;1965;p37"/>
            <p:cNvSpPr/>
            <p:nvPr/>
          </p:nvSpPr>
          <p:spPr>
            <a:xfrm>
              <a:off x="7347000" y="2550931"/>
              <a:ext cx="42625" cy="74593"/>
            </a:xfrm>
            <a:custGeom>
              <a:rect b="b" l="l" r="r" t="t"/>
              <a:pathLst>
                <a:path extrusionOk="0" h="35" w="20">
                  <a:moveTo>
                    <a:pt x="20" y="32"/>
                  </a:moveTo>
                  <a:lnTo>
                    <a:pt x="5"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6" name="Google Shape;1966;p37"/>
            <p:cNvSpPr/>
            <p:nvPr/>
          </p:nvSpPr>
          <p:spPr>
            <a:xfrm>
              <a:off x="7285195" y="2550931"/>
              <a:ext cx="44757" cy="74593"/>
            </a:xfrm>
            <a:custGeom>
              <a:rect b="b" l="l" r="r" t="t"/>
              <a:pathLst>
                <a:path extrusionOk="0" h="35" w="21">
                  <a:moveTo>
                    <a:pt x="21" y="32"/>
                  </a:moveTo>
                  <a:lnTo>
                    <a:pt x="7" y="17"/>
                  </a:lnTo>
                  <a:lnTo>
                    <a:pt x="21" y="3"/>
                  </a:lnTo>
                  <a:lnTo>
                    <a:pt x="18" y="0"/>
                  </a:lnTo>
                  <a:lnTo>
                    <a:pt x="0" y="17"/>
                  </a:lnTo>
                  <a:lnTo>
                    <a:pt x="18" y="35"/>
                  </a:lnTo>
                  <a:lnTo>
                    <a:pt x="21" y="32"/>
                  </a:lnTo>
                  <a:lnTo>
                    <a:pt x="21"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7" name="Google Shape;1967;p37"/>
            <p:cNvSpPr/>
            <p:nvPr/>
          </p:nvSpPr>
          <p:spPr>
            <a:xfrm>
              <a:off x="7227651" y="2550931"/>
              <a:ext cx="42625" cy="74593"/>
            </a:xfrm>
            <a:custGeom>
              <a:rect b="b" l="l" r="r" t="t"/>
              <a:pathLst>
                <a:path extrusionOk="0" h="35" w="20">
                  <a:moveTo>
                    <a:pt x="20" y="32"/>
                  </a:moveTo>
                  <a:lnTo>
                    <a:pt x="6" y="17"/>
                  </a:lnTo>
                  <a:lnTo>
                    <a:pt x="20" y="3"/>
                  </a:lnTo>
                  <a:lnTo>
                    <a:pt x="17" y="0"/>
                  </a:lnTo>
                  <a:lnTo>
                    <a:pt x="0" y="17"/>
                  </a:lnTo>
                  <a:lnTo>
                    <a:pt x="17"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8" name="Google Shape;1968;p37"/>
            <p:cNvSpPr/>
            <p:nvPr/>
          </p:nvSpPr>
          <p:spPr>
            <a:xfrm>
              <a:off x="7170108" y="2550931"/>
              <a:ext cx="42625" cy="74593"/>
            </a:xfrm>
            <a:custGeom>
              <a:rect b="b" l="l" r="r" t="t"/>
              <a:pathLst>
                <a:path extrusionOk="0" h="35" w="20">
                  <a:moveTo>
                    <a:pt x="20" y="32"/>
                  </a:moveTo>
                  <a:lnTo>
                    <a:pt x="5" y="17"/>
                  </a:lnTo>
                  <a:lnTo>
                    <a:pt x="20" y="3"/>
                  </a:lnTo>
                  <a:lnTo>
                    <a:pt x="16" y="0"/>
                  </a:lnTo>
                  <a:lnTo>
                    <a:pt x="0" y="17"/>
                  </a:lnTo>
                  <a:lnTo>
                    <a:pt x="16"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9" name="Google Shape;1969;p37"/>
            <p:cNvSpPr/>
            <p:nvPr/>
          </p:nvSpPr>
          <p:spPr>
            <a:xfrm>
              <a:off x="7108302" y="2550931"/>
              <a:ext cx="42625" cy="74593"/>
            </a:xfrm>
            <a:custGeom>
              <a:rect b="b" l="l" r="r" t="t"/>
              <a:pathLst>
                <a:path extrusionOk="0" h="35" w="20">
                  <a:moveTo>
                    <a:pt x="20" y="32"/>
                  </a:moveTo>
                  <a:lnTo>
                    <a:pt x="6" y="17"/>
                  </a:lnTo>
                  <a:lnTo>
                    <a:pt x="20" y="3"/>
                  </a:lnTo>
                  <a:lnTo>
                    <a:pt x="18" y="0"/>
                  </a:lnTo>
                  <a:lnTo>
                    <a:pt x="0" y="17"/>
                  </a:lnTo>
                  <a:lnTo>
                    <a:pt x="18" y="35"/>
                  </a:lnTo>
                  <a:lnTo>
                    <a:pt x="20" y="32"/>
                  </a:lnTo>
                  <a:lnTo>
                    <a:pt x="20" y="3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70" name="Google Shape;1970;p37"/>
          <p:cNvGrpSpPr/>
          <p:nvPr/>
        </p:nvGrpSpPr>
        <p:grpSpPr>
          <a:xfrm flipH="1">
            <a:off x="1500100" y="953913"/>
            <a:ext cx="130200" cy="126125"/>
            <a:chOff x="3935725" y="167575"/>
            <a:chExt cx="130200" cy="126125"/>
          </a:xfrm>
        </p:grpSpPr>
        <p:sp>
          <p:nvSpPr>
            <p:cNvPr id="1971" name="Google Shape;1971;p37"/>
            <p:cNvSpPr/>
            <p:nvPr/>
          </p:nvSpPr>
          <p:spPr>
            <a:xfrm>
              <a:off x="3935725" y="1675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972" name="Google Shape;1972;p37"/>
            <p:cNvSpPr/>
            <p:nvPr/>
          </p:nvSpPr>
          <p:spPr>
            <a:xfrm>
              <a:off x="4000825" y="201775"/>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sp>
          <p:nvSpPr>
            <p:cNvPr id="1973" name="Google Shape;1973;p37"/>
            <p:cNvSpPr/>
            <p:nvPr/>
          </p:nvSpPr>
          <p:spPr>
            <a:xfrm>
              <a:off x="3935725" y="237300"/>
              <a:ext cx="65100" cy="56400"/>
            </a:xfrm>
            <a:prstGeom prst="hexagon">
              <a:avLst>
                <a:gd fmla="val 25000" name="adj"/>
                <a:gd fmla="val 115470" name="vf"/>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jari"/>
                <a:ea typeface="Manjari"/>
                <a:cs typeface="Manjari"/>
                <a:sym typeface="Manja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sp>
        <p:nvSpPr>
          <p:cNvPr id="1978" name="Google Shape;1978;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Concepts</a:t>
            </a:r>
            <a:endParaRPr/>
          </a:p>
        </p:txBody>
      </p:sp>
      <p:sp>
        <p:nvSpPr>
          <p:cNvPr id="1979" name="Google Shape;1979;p38"/>
          <p:cNvSpPr txBox="1"/>
          <p:nvPr>
            <p:ph idx="1" type="subTitle"/>
          </p:nvPr>
        </p:nvSpPr>
        <p:spPr>
          <a:xfrm>
            <a:off x="4949161" y="2479351"/>
            <a:ext cx="2678100" cy="112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Vénus a un beau nom et est la deuxième planète à partir du Soleil. Elle est chaude et a une atmosphère toxique</a:t>
            </a:r>
            <a:endParaRPr/>
          </a:p>
        </p:txBody>
      </p:sp>
      <p:sp>
        <p:nvSpPr>
          <p:cNvPr id="1980" name="Google Shape;1980;p38"/>
          <p:cNvSpPr txBox="1"/>
          <p:nvPr>
            <p:ph idx="2" type="subTitle"/>
          </p:nvPr>
        </p:nvSpPr>
        <p:spPr>
          <a:xfrm>
            <a:off x="1516738" y="2479350"/>
            <a:ext cx="2678100" cy="112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Mercure est la planète la plus petite du système solaire. Elle n’est qu’un peu plus grande que la Lune</a:t>
            </a:r>
            <a:endParaRPr/>
          </a:p>
        </p:txBody>
      </p:sp>
      <p:sp>
        <p:nvSpPr>
          <p:cNvPr id="1981" name="Google Shape;1981;p38"/>
          <p:cNvSpPr txBox="1"/>
          <p:nvPr>
            <p:ph idx="3" type="subTitle"/>
          </p:nvPr>
        </p:nvSpPr>
        <p:spPr>
          <a:xfrm>
            <a:off x="4949152" y="2160751"/>
            <a:ext cx="2678100" cy="41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Concept 2</a:t>
            </a:r>
            <a:endParaRPr/>
          </a:p>
        </p:txBody>
      </p:sp>
      <p:sp>
        <p:nvSpPr>
          <p:cNvPr id="1982" name="Google Shape;1982;p38"/>
          <p:cNvSpPr txBox="1"/>
          <p:nvPr>
            <p:ph idx="4" type="subTitle"/>
          </p:nvPr>
        </p:nvSpPr>
        <p:spPr>
          <a:xfrm>
            <a:off x="1516737" y="2160750"/>
            <a:ext cx="2678100" cy="41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Concept 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Sur quoi porte ce thème ?</a:t>
            </a:r>
            <a:endParaRPr/>
          </a:p>
        </p:txBody>
      </p:sp>
      <p:sp>
        <p:nvSpPr>
          <p:cNvPr id="1988" name="Google Shape;1988;p39"/>
          <p:cNvSpPr txBox="1"/>
          <p:nvPr>
            <p:ph idx="1" type="subTitle"/>
          </p:nvPr>
        </p:nvSpPr>
        <p:spPr>
          <a:xfrm>
            <a:off x="937700" y="2813080"/>
            <a:ext cx="2175300" cy="86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Mercure est la planète la plus proche du Soleil et la plus petite</a:t>
            </a:r>
            <a:endParaRPr/>
          </a:p>
        </p:txBody>
      </p:sp>
      <p:sp>
        <p:nvSpPr>
          <p:cNvPr id="1989" name="Google Shape;1989;p39"/>
          <p:cNvSpPr txBox="1"/>
          <p:nvPr>
            <p:ph idx="2" type="subTitle"/>
          </p:nvPr>
        </p:nvSpPr>
        <p:spPr>
          <a:xfrm>
            <a:off x="3484425" y="2813080"/>
            <a:ext cx="2175300" cy="86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Vénus a un beau nom et est la deuxième planète à partir du Soleil</a:t>
            </a:r>
            <a:endParaRPr/>
          </a:p>
        </p:txBody>
      </p:sp>
      <p:sp>
        <p:nvSpPr>
          <p:cNvPr id="1990" name="Google Shape;1990;p39"/>
          <p:cNvSpPr txBox="1"/>
          <p:nvPr>
            <p:ph idx="3" type="subTitle"/>
          </p:nvPr>
        </p:nvSpPr>
        <p:spPr>
          <a:xfrm>
            <a:off x="6031150" y="2813080"/>
            <a:ext cx="2175300" cy="86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Malgré sa couleur rouge, Mars est en fait un endroit froid</a:t>
            </a:r>
            <a:endParaRPr/>
          </a:p>
        </p:txBody>
      </p:sp>
      <p:sp>
        <p:nvSpPr>
          <p:cNvPr id="1991" name="Google Shape;1991;p39"/>
          <p:cNvSpPr txBox="1"/>
          <p:nvPr>
            <p:ph idx="4" type="subTitle"/>
          </p:nvPr>
        </p:nvSpPr>
        <p:spPr>
          <a:xfrm>
            <a:off x="937700" y="2523425"/>
            <a:ext cx="2175300" cy="39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Mercure</a:t>
            </a:r>
            <a:endParaRPr/>
          </a:p>
        </p:txBody>
      </p:sp>
      <p:sp>
        <p:nvSpPr>
          <p:cNvPr id="1992" name="Google Shape;1992;p39"/>
          <p:cNvSpPr txBox="1"/>
          <p:nvPr>
            <p:ph idx="5" type="subTitle"/>
          </p:nvPr>
        </p:nvSpPr>
        <p:spPr>
          <a:xfrm>
            <a:off x="3484422" y="2523425"/>
            <a:ext cx="2175300" cy="39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Vénus</a:t>
            </a:r>
            <a:endParaRPr/>
          </a:p>
        </p:txBody>
      </p:sp>
      <p:sp>
        <p:nvSpPr>
          <p:cNvPr id="1993" name="Google Shape;1993;p39"/>
          <p:cNvSpPr txBox="1"/>
          <p:nvPr>
            <p:ph idx="6" type="subTitle"/>
          </p:nvPr>
        </p:nvSpPr>
        <p:spPr>
          <a:xfrm>
            <a:off x="6031150" y="2523425"/>
            <a:ext cx="2175300" cy="39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Mars</a:t>
            </a:r>
            <a:endParaRPr/>
          </a:p>
        </p:txBody>
      </p:sp>
      <p:grpSp>
        <p:nvGrpSpPr>
          <p:cNvPr id="1994" name="Google Shape;1994;p39"/>
          <p:cNvGrpSpPr/>
          <p:nvPr/>
        </p:nvGrpSpPr>
        <p:grpSpPr>
          <a:xfrm>
            <a:off x="1855754" y="1894780"/>
            <a:ext cx="339200" cy="339271"/>
            <a:chOff x="5049725" y="2027900"/>
            <a:chExt cx="481750" cy="481850"/>
          </a:xfrm>
        </p:grpSpPr>
        <p:sp>
          <p:nvSpPr>
            <p:cNvPr id="1995" name="Google Shape;1995;p3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96" name="Google Shape;1996;p3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97" name="Google Shape;1997;p3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98" name="Google Shape;1998;p3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99" name="Google Shape;1999;p3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0" name="Google Shape;2000;p3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1" name="Google Shape;2001;p3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2" name="Google Shape;2002;p3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03" name="Google Shape;2003;p39"/>
          <p:cNvGrpSpPr/>
          <p:nvPr/>
        </p:nvGrpSpPr>
        <p:grpSpPr>
          <a:xfrm>
            <a:off x="4401704" y="1894781"/>
            <a:ext cx="340573" cy="339271"/>
            <a:chOff x="898875" y="4399275"/>
            <a:chExt cx="483700" cy="481850"/>
          </a:xfrm>
        </p:grpSpPr>
        <p:sp>
          <p:nvSpPr>
            <p:cNvPr id="2004" name="Google Shape;2004;p3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5" name="Google Shape;2005;p39"/>
            <p:cNvSpPr/>
            <p:nvPr/>
          </p:nvSpPr>
          <p:spPr>
            <a:xfrm>
              <a:off x="1138025" y="4763350"/>
              <a:ext cx="25" cy="25"/>
            </a:xfrm>
            <a:custGeom>
              <a:rect b="b" l="l" r="r" t="t"/>
              <a:pathLst>
                <a:path extrusionOk="0" h="1" w="1">
                  <a:moveTo>
                    <a:pt x="1" y="0"/>
                  </a:move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6" name="Google Shape;2006;p3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7" name="Google Shape;2007;p3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8" name="Google Shape;2008;p3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09" name="Google Shape;2009;p3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0" name="Google Shape;2010;p3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1" name="Google Shape;2011;p3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012" name="Google Shape;2012;p39"/>
          <p:cNvGrpSpPr/>
          <p:nvPr/>
        </p:nvGrpSpPr>
        <p:grpSpPr>
          <a:xfrm>
            <a:off x="6969725" y="1894807"/>
            <a:ext cx="298169" cy="339218"/>
            <a:chOff x="2707950" y="4399325"/>
            <a:chExt cx="423475" cy="481775"/>
          </a:xfrm>
        </p:grpSpPr>
        <p:sp>
          <p:nvSpPr>
            <p:cNvPr id="2013" name="Google Shape;2013;p3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4" name="Google Shape;2014;p3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5" name="Google Shape;2015;p3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6" name="Google Shape;2016;p3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7" name="Google Shape;2017;p3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8" name="Google Shape;2018;p3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19" name="Google Shape;2019;p3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20" name="Google Shape;2020;p3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21" name="Google Shape;2021;p3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22" name="Google Shape;2022;p3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23" name="Google Shape;2023;p3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24" name="Google Shape;2024;p3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Caractéristiques du sujet</a:t>
            </a:r>
            <a:endParaRPr/>
          </a:p>
        </p:txBody>
      </p:sp>
      <p:sp>
        <p:nvSpPr>
          <p:cNvPr id="2030" name="Google Shape;2030;p40"/>
          <p:cNvSpPr txBox="1"/>
          <p:nvPr>
            <p:ph idx="1" type="subTitle"/>
          </p:nvPr>
        </p:nvSpPr>
        <p:spPr>
          <a:xfrm>
            <a:off x="1835650" y="2084668"/>
            <a:ext cx="20784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Malgré sa couleur rouge, il y fait froid</a:t>
            </a:r>
            <a:endParaRPr/>
          </a:p>
        </p:txBody>
      </p:sp>
      <p:sp>
        <p:nvSpPr>
          <p:cNvPr id="2031" name="Google Shape;2031;p40"/>
          <p:cNvSpPr txBox="1"/>
          <p:nvPr>
            <p:ph idx="2" type="subTitle"/>
          </p:nvPr>
        </p:nvSpPr>
        <p:spPr>
          <a:xfrm>
            <a:off x="5229888" y="2084668"/>
            <a:ext cx="20784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Vénus est une planète avec un nom beau</a:t>
            </a:r>
            <a:endParaRPr/>
          </a:p>
        </p:txBody>
      </p:sp>
      <p:sp>
        <p:nvSpPr>
          <p:cNvPr id="2032" name="Google Shape;2032;p40"/>
          <p:cNvSpPr txBox="1"/>
          <p:nvPr>
            <p:ph idx="3" type="subTitle"/>
          </p:nvPr>
        </p:nvSpPr>
        <p:spPr>
          <a:xfrm>
            <a:off x="1835650" y="3518073"/>
            <a:ext cx="20784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Elle a été nommée d'après un dieu romain</a:t>
            </a:r>
            <a:endParaRPr/>
          </a:p>
        </p:txBody>
      </p:sp>
      <p:sp>
        <p:nvSpPr>
          <p:cNvPr id="2033" name="Google Shape;2033;p40"/>
          <p:cNvSpPr txBox="1"/>
          <p:nvPr>
            <p:ph idx="4" type="subTitle"/>
          </p:nvPr>
        </p:nvSpPr>
        <p:spPr>
          <a:xfrm>
            <a:off x="5229888" y="3518073"/>
            <a:ext cx="20784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Elle est composée d'hydrogène</a:t>
            </a:r>
            <a:endParaRPr/>
          </a:p>
        </p:txBody>
      </p:sp>
      <p:sp>
        <p:nvSpPr>
          <p:cNvPr id="2034" name="Google Shape;2034;p40"/>
          <p:cNvSpPr txBox="1"/>
          <p:nvPr>
            <p:ph idx="5" type="subTitle"/>
          </p:nvPr>
        </p:nvSpPr>
        <p:spPr>
          <a:xfrm>
            <a:off x="1835650" y="1778725"/>
            <a:ext cx="2078400" cy="40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Mars</a:t>
            </a:r>
            <a:endParaRPr/>
          </a:p>
        </p:txBody>
      </p:sp>
      <p:sp>
        <p:nvSpPr>
          <p:cNvPr id="2035" name="Google Shape;2035;p40"/>
          <p:cNvSpPr txBox="1"/>
          <p:nvPr>
            <p:ph idx="6" type="subTitle"/>
          </p:nvPr>
        </p:nvSpPr>
        <p:spPr>
          <a:xfrm>
            <a:off x="5229885" y="1778725"/>
            <a:ext cx="2078400" cy="40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Vénus</a:t>
            </a:r>
            <a:endParaRPr/>
          </a:p>
        </p:txBody>
      </p:sp>
      <p:sp>
        <p:nvSpPr>
          <p:cNvPr id="2036" name="Google Shape;2036;p40"/>
          <p:cNvSpPr txBox="1"/>
          <p:nvPr>
            <p:ph idx="7" type="subTitle"/>
          </p:nvPr>
        </p:nvSpPr>
        <p:spPr>
          <a:xfrm>
            <a:off x="1835650" y="3212180"/>
            <a:ext cx="2078400" cy="40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Jupiter</a:t>
            </a:r>
            <a:endParaRPr/>
          </a:p>
        </p:txBody>
      </p:sp>
      <p:sp>
        <p:nvSpPr>
          <p:cNvPr id="2037" name="Google Shape;2037;p40"/>
          <p:cNvSpPr txBox="1"/>
          <p:nvPr>
            <p:ph idx="8" type="subTitle"/>
          </p:nvPr>
        </p:nvSpPr>
        <p:spPr>
          <a:xfrm>
            <a:off x="5229885" y="3212180"/>
            <a:ext cx="2078400" cy="40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Saturne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ata Analysis Workshop by Slidesgo">
  <a:themeElements>
    <a:clrScheme name="Simple Light">
      <a:dk1>
        <a:srgbClr val="FFFFFF"/>
      </a:dk1>
      <a:lt1>
        <a:srgbClr val="005F71"/>
      </a:lt1>
      <a:dk2>
        <a:srgbClr val="010318"/>
      </a:dk2>
      <a:lt2>
        <a:srgbClr val="00FFFD"/>
      </a:lt2>
      <a:accent1>
        <a:srgbClr val="00CDAB"/>
      </a:accent1>
      <a:accent2>
        <a:srgbClr val="028670"/>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